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97" r:id="rId5"/>
  </p:sldMasterIdLst>
  <p:notesMasterIdLst>
    <p:notesMasterId r:id="rId50"/>
  </p:notesMasterIdLst>
  <p:sldIdLst>
    <p:sldId id="411" r:id="rId6"/>
    <p:sldId id="462" r:id="rId7"/>
    <p:sldId id="434" r:id="rId8"/>
    <p:sldId id="437" r:id="rId9"/>
    <p:sldId id="410" r:id="rId10"/>
    <p:sldId id="404" r:id="rId11"/>
    <p:sldId id="401" r:id="rId12"/>
    <p:sldId id="406" r:id="rId13"/>
    <p:sldId id="460" r:id="rId14"/>
    <p:sldId id="308" r:id="rId15"/>
    <p:sldId id="412" r:id="rId16"/>
    <p:sldId id="435" r:id="rId17"/>
    <p:sldId id="413" r:id="rId18"/>
    <p:sldId id="440" r:id="rId19"/>
    <p:sldId id="441" r:id="rId20"/>
    <p:sldId id="429" r:id="rId21"/>
    <p:sldId id="309" r:id="rId22"/>
    <p:sldId id="433" r:id="rId23"/>
    <p:sldId id="432" r:id="rId24"/>
    <p:sldId id="423" r:id="rId25"/>
    <p:sldId id="431" r:id="rId26"/>
    <p:sldId id="295" r:id="rId27"/>
    <p:sldId id="257" r:id="rId28"/>
    <p:sldId id="461" r:id="rId29"/>
    <p:sldId id="297" r:id="rId30"/>
    <p:sldId id="442" r:id="rId31"/>
    <p:sldId id="443" r:id="rId32"/>
    <p:sldId id="438" r:id="rId33"/>
    <p:sldId id="414" r:id="rId34"/>
    <p:sldId id="445" r:id="rId35"/>
    <p:sldId id="446" r:id="rId36"/>
    <p:sldId id="447" r:id="rId37"/>
    <p:sldId id="448" r:id="rId38"/>
    <p:sldId id="449" r:id="rId39"/>
    <p:sldId id="450" r:id="rId40"/>
    <p:sldId id="451" r:id="rId41"/>
    <p:sldId id="452" r:id="rId42"/>
    <p:sldId id="454" r:id="rId43"/>
    <p:sldId id="453" r:id="rId44"/>
    <p:sldId id="455" r:id="rId45"/>
    <p:sldId id="456" r:id="rId46"/>
    <p:sldId id="457" r:id="rId47"/>
    <p:sldId id="458" r:id="rId48"/>
    <p:sldId id="459" r:id="rId49"/>
  </p:sldIdLst>
  <p:sldSz cx="12192000" cy="6858000"/>
  <p:notesSz cx="6797675" cy="9926638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810A36-69FF-648A-0858-60A567AE9291}" name="SOUTMANS Virginie" initials="VS" userId="S::stmvrg1@forem.be::7c85b107-1878-493e-b5ef-7dff0523878a" providerId="AD"/>
  <p188:author id="{E9DCD6BB-0975-E0ED-26B1-1176EFF72465}" name="FALQUE Wendy" initials="WF" userId="S::flqwnd@forem.be::daaf2a15-b017-4ce3-bf52-7469d9dfe55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A48"/>
    <a:srgbClr val="FFE793"/>
    <a:srgbClr val="D7D7EB"/>
    <a:srgbClr val="EBEBF6"/>
    <a:srgbClr val="5C5EA7"/>
    <a:srgbClr val="FF5E6C"/>
    <a:srgbClr val="FFD8D8"/>
    <a:srgbClr val="E1E5E8"/>
    <a:srgbClr val="AFB0D5"/>
    <a:srgbClr val="F5AC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3" dt="2026-09-30T07:56:44.821"/>
    <p1510:client id="{53EC4C32-D9A3-AC86-1E09-3359A5FBD504}" v="202" dt="2026-09-30T08:56:03.1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55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microsoft.com/office/2018/10/relationships/authors" Target="authors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69061CD2-A55B-1141-BDBD-BE28D9933CD8}" type="datetimeFigureOut">
              <a:rPr lang="nl-NL" smtClean="0"/>
              <a:t>5-10-2026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30" tIns="45716" rIns="91430" bIns="45716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0F8255E6-4A6F-3348-8BDC-EA252083C38F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8549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8E95C-F9C5-5579-B992-BBF836622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463FEB-2851-4E85-EA23-F994D65BD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1091DF-520A-9410-9705-CAFBFD10D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E53CE-D701-D0CB-FEA1-2590CB998D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1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3C4D5-BFD7-F955-BF20-1F1B071BA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274F27-FA01-8561-F144-C7E85BFED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4787DF-E2A6-279F-0BAE-5F11AF0D5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1A27D-AD1E-0651-342A-441665AB4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5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4054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9389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A5643-C061-628E-3E85-1EDBF2DD5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A0D6997-1C33-B108-AFFC-8BEF295C03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6FCE39A-033D-714A-85BC-0595E68D4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Avant d’entrer dans le détail du dispositif, c’est important pour moi de vous préciser rapidement mon rôle.</a:t>
            </a:r>
          </a:p>
          <a:p>
            <a:pPr fontAlgn="t"/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 sein du Forem, le conseiller aux entreprises est </a:t>
            </a:r>
            <a:r>
              <a:rPr lang="fr-B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votre interlocuteur privilégié pour tout ce qui touche à vos besoins en ressources humaines</a:t>
            </a: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Concrètement, cela veut dire trois choses :</a:t>
            </a:r>
            <a:b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d’abord, votre conseiller aux entreprises est </a:t>
            </a:r>
            <a:r>
              <a:rPr lang="fr-B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votre point de contact direct</a:t>
            </a: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ce qui vous évite de devoir chercher le bon interlocuteur ;</a:t>
            </a:r>
            <a:b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ensuite, on intervient </a:t>
            </a:r>
            <a:r>
              <a:rPr lang="fr-B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avec une connaissance de votre secteur d’activité</a:t>
            </a: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ce qui permet de proposer des solutions adaptées à votre réalité ;</a:t>
            </a:r>
            <a:b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enfin, cet accompagnement est </a:t>
            </a:r>
            <a:r>
              <a:rPr lang="fr-B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entièrement gratuit</a:t>
            </a: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dans une logique de service public.</a:t>
            </a:r>
          </a:p>
          <a:p>
            <a:pPr fontAlgn="t"/>
            <a:r>
              <a:rPr lang="fr-BE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(petite pause)</a:t>
            </a:r>
            <a:endParaRPr lang="fr-B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L’objectif, au final, est simple : vous faire gagner du temps et vous aider à sécuriser vos recrutements.</a:t>
            </a:r>
          </a:p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92C0CB-383B-3D26-D3CE-B3B81B2EDF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308">
              <a:defRPr/>
            </a:pPr>
            <a:fld id="{0F8255E6-4A6F-3348-8BDC-EA252083C38F}" type="slidenum">
              <a:rPr lang="nl-NL">
                <a:solidFill>
                  <a:prstClr val="black"/>
                </a:solidFill>
                <a:latin typeface="Calibri" panose="020F0502020204030204"/>
              </a:rPr>
              <a:pPr defTabSz="914308">
                <a:defRPr/>
              </a:pPr>
              <a:t>5</a:t>
            </a:fld>
            <a:endParaRPr lang="nl-NL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39182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L’accompagnement que je viens d’évoquer se traduit par des actions très concrètes pour vous, au quotidien.</a:t>
            </a:r>
          </a:p>
          <a:p>
            <a:pPr fontAlgn="t"/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D’abord, nous pouvons vous accompagner dans vos </a:t>
            </a:r>
            <a:r>
              <a:rPr lang="fr-B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recrutements</a:t>
            </a: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que ce soit pour définir un besoin, diffuser une offre ou identifier des candidats.</a:t>
            </a:r>
          </a:p>
          <a:p>
            <a:pPr fontAlgn="t"/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Nous pouvons également intervenir sur la </a:t>
            </a:r>
            <a:r>
              <a:rPr lang="fr-B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formation de vos collaborateurs</a:t>
            </a: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que ce soit en amont d’un engagement ou dans une logique d’évolution interne.</a:t>
            </a:r>
          </a:p>
          <a:p>
            <a:pPr fontAlgn="t"/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Autre point important : la possibilité d’</a:t>
            </a:r>
            <a:r>
              <a:rPr lang="fr-B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accueillir des stagiaires</a:t>
            </a: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ce qui permet souvent de tester un profil avant un engagement.</a:t>
            </a:r>
          </a:p>
          <a:p>
            <a:pPr fontAlgn="t"/>
            <a:r>
              <a:rPr lang="fr-BE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(léger regard vers la salle)</a:t>
            </a:r>
            <a:endParaRPr lang="fr-B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 enfin, il y a tout l’aspect </a:t>
            </a:r>
            <a:r>
              <a:rPr lang="fr-B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aides financières</a:t>
            </a: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dont fait partie l’</a:t>
            </a:r>
            <a:r>
              <a:rPr lang="fr-B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Incitant Job+</a:t>
            </a:r>
            <a:r>
              <a:rPr lang="fr-B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qui est précisément le sujet d’aujourd’hui.</a:t>
            </a:r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2009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>
                <a:ea typeface="Calibri"/>
                <a:cs typeface="Calibri"/>
              </a:rPr>
              <a:t>Contexte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1058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E48D2-39CF-41E6-5BE1-3ABEC9086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C2F5DC-2E78-CF77-3D12-0E50FECB1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349E1B-FDB0-7896-B627-412D7A871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F07ED4-D833-063A-479E-CD3AFE03AA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28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B5293-9BB6-318E-A656-1EA623298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E7ADE2-5A8A-07D1-4472-DC442B6073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396B20-8B9B-0ABB-B09A-3B0027A47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F6AAB-3493-EE20-8168-D4B632EDC9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0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D21B9-2D89-34A3-D0D6-0CF015BDC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C202A4-E2A6-84B1-8610-E9145E72B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140779-90E7-7826-0ADE-40A8BA020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4159E1-C98E-EB60-5657-870F86DD25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defTabSz="914308">
              <a:defRPr/>
            </a:pPr>
            <a:fld id="{F7021451-1387-4CA6-816F-3879F97B5CBC}" type="slidenum">
              <a:rPr lang="en-US" sz="1800">
                <a:solidFill>
                  <a:prstClr val="black"/>
                </a:solidFill>
                <a:latin typeface="Aptos" panose="02110004020202020204"/>
              </a:rPr>
              <a:pPr algn="l" defTabSz="914308">
                <a:defRPr/>
              </a:pPr>
              <a:t>10</a:t>
            </a:fld>
            <a:endParaRPr lang="en-US" sz="180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0151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B5293-9BB6-318E-A656-1EA623298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E7ADE2-5A8A-07D1-4472-DC442B6073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396B20-8B9B-0ABB-B09A-3B0027A47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Demande</a:t>
            </a:r>
            <a:r>
              <a:rPr lang="en-US"/>
              <a:t> Sesam au 31/12/2025 …  12 </a:t>
            </a:r>
            <a:r>
              <a:rPr lang="en-US" err="1"/>
              <a:t>mois</a:t>
            </a:r>
            <a:r>
              <a:rPr lang="en-US"/>
              <a:t> pour engager, </a:t>
            </a:r>
            <a:r>
              <a:rPr lang="en-US" err="1"/>
              <a:t>soit</a:t>
            </a:r>
            <a:r>
              <a:rPr lang="en-US"/>
              <a:t> 31/12/2026 …  Durée max. de 3 </a:t>
            </a:r>
            <a:r>
              <a:rPr lang="en-US" err="1"/>
              <a:t>ans</a:t>
            </a:r>
            <a:r>
              <a:rPr lang="en-US"/>
              <a:t>, </a:t>
            </a:r>
            <a:r>
              <a:rPr lang="en-US" err="1"/>
              <a:t>soit</a:t>
            </a:r>
            <a:r>
              <a:rPr lang="en-US"/>
              <a:t> </a:t>
            </a:r>
            <a:r>
              <a:rPr lang="en-US" err="1"/>
              <a:t>jusqu’au</a:t>
            </a:r>
            <a:r>
              <a:rPr lang="en-US"/>
              <a:t> 31/12/2029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F6AAB-3493-EE20-8168-D4B632EDC9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0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F3DD6-15D6-413D-F2F5-D2F5C3F85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4401498-0326-D30D-AF77-B7FEBA807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7DA34D-A568-B6BC-9E82-2FA6027C3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768F2A-6430-4831-9303-F3C278A69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7902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CDA-D9BE-28F7-7898-FDFE751AF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EB1D92-A452-C593-4057-EC75BD137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992E5A-CF8C-2081-04C6-51C7AAAB8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Bien specifier </a:t>
            </a:r>
            <a:r>
              <a:rPr lang="en-US" err="1"/>
              <a:t>qu’ils</a:t>
            </a:r>
            <a:r>
              <a:rPr lang="en-US"/>
              <a:t> </a:t>
            </a:r>
            <a:r>
              <a:rPr lang="en-US" err="1"/>
              <a:t>doivent</a:t>
            </a:r>
            <a:r>
              <a:rPr lang="en-US"/>
              <a:t> </a:t>
            </a:r>
            <a:r>
              <a:rPr lang="en-US" err="1"/>
              <a:t>être</a:t>
            </a:r>
            <a:r>
              <a:rPr lang="en-US"/>
              <a:t> </a:t>
            </a:r>
            <a:r>
              <a:rPr lang="en-US" err="1"/>
              <a:t>chercheurs</a:t>
            </a:r>
            <a:r>
              <a:rPr lang="en-US"/>
              <a:t> </a:t>
            </a:r>
            <a:r>
              <a:rPr lang="en-US" err="1"/>
              <a:t>d’employ</a:t>
            </a:r>
            <a:r>
              <a:rPr lang="en-US"/>
              <a:t> y </a:t>
            </a:r>
            <a:r>
              <a:rPr lang="en-US" err="1"/>
              <a:t>compris</a:t>
            </a:r>
            <a:r>
              <a:rPr lang="en-US"/>
              <a:t> les “jeunes &amp; senior”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5027D-D5D2-BF1A-2E1C-DBDB9BDF7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108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0366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5B0A2-8246-8B91-970F-AD360A440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8CA526-9729-0DA9-69A6-81D67D93AA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1A4D2B-43AB-E7F8-CAD3-5887A4E77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32" indent="-171432">
              <a:buFontTx/>
              <a:buChar char="-"/>
            </a:pPr>
            <a:endParaRPr lang="fr-BE" noProof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487A4-453D-E6BF-4F18-616487ED14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04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44C70-C25B-501D-1C7A-6F7195F6D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79D0F5E-04B4-FB1F-F017-7B5BFD64A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308DEDA-3AFE-CD71-AAB1-7AD783CB60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08">
              <a:defRPr/>
            </a:pPr>
            <a:r>
              <a:rPr lang="fr-BE"/>
              <a:t>Info pour le conseiller : La subvention et ses droits/obligations sont transférables à l'entreprise cessionnaire si celle-ci remplit les conditions.</a:t>
            </a:r>
            <a:endParaRPr lang="en-US"/>
          </a:p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0AB1B7-C88D-E244-47EF-DBBB19C72D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43201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1E377-7B6E-B47D-6006-1283A83CB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266061-62A5-7218-56E7-7121E087A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6D3DFF-956C-E253-6DE2-39443EEDF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noProof="0"/>
              <a:t>Info pour le conseiller &gt; Préciser que le tableau est disponible sur leforem.be/entreprises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F2675-B18D-4811-FBB3-36204F761A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1868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/>
              <a:t>tu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9730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50626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788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Information à avoir en-tête pour le conseiller : </a:t>
            </a:r>
          </a:p>
          <a:p>
            <a:endParaRPr lang="fr-FR"/>
          </a:p>
          <a:p>
            <a:r>
              <a:rPr lang="fr-FR"/>
              <a:t>- L’entreprise a un mois après l’engagement pour introduire sa demande. Et au plus tôt le lendemain de l’engagement.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86509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>
              <a:highlight>
                <a:srgbClr val="FFFF00"/>
              </a:highlight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76515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2866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70F36-55AE-DB38-6D27-67A96728E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775240-C9BE-C20D-B490-4F22FE69E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04BAF03-62A0-9122-3270-AD164F661F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B1BB63-E47D-5FC8-D3B3-F70F1D0490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88633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2E6F6-0644-1F19-4A3F-1923E2CC2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B2E29C-7219-22CE-4430-327527A16B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E02405F-D021-AC22-B4D5-66925EFE1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>
                <a:highlight>
                  <a:srgbClr val="FFFF00"/>
                </a:highlight>
              </a:rPr>
              <a:t>Info aux conseillers : expliquer le paiement de manière détaillée.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48A43D-3678-7BE8-B51B-DD7970666E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06386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54B68-F060-5164-6260-1203E04F0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75E572-8C8C-0FA0-055C-F6A859211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D5D2432-845C-D3DE-0F08-E997879AF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D3514E-2761-B227-8DEA-63B7A1B2CF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04745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53796-6DB0-5FCB-BD93-B7E6CDE6F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6B72D2-CF97-AEEA-0179-85622BB95F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92D653-EDA9-7CF4-239B-F0BC69141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C35AE4-1FD6-9CF2-C42E-A82730B3A7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70045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9DE4B-D3E6-CB5D-7D8B-C8603C208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6A45B3E-FEB1-E2B5-702F-E12411B65D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F862BB1-3178-74E3-7B3A-D4DEC58D3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77B7EC-6AFC-A84B-E135-9AA7AB338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7905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6986C-4DC1-99CE-0995-D10D695E6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E34D2D-66D6-C0C1-1E39-39F569A06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637F188-3F0F-C084-DFF8-114E8FB2E2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67D7F6-B99E-BE7F-41AD-CDBD37A801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99762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06D8B-1566-77E2-DD90-610876F87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733434-C3DA-4768-D596-ABD8CA316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B58F989-9E49-F404-93B5-985DBE236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136C68-FF0E-B1BA-1914-6E3CD23711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75923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1BC3E-B1E6-F6C8-8717-91147D58C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146BAE-2065-EDCF-607D-888FA6DBFC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9308BB-D306-0404-6DF4-9919599D41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34819F-6E3A-448A-C962-5F80CE216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34896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41771-A2A9-F0B5-5F73-C07528F06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FE5BA97-ECAF-ADFE-DCFB-7D2B9D1A5C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82FA564-8AE0-7E2B-CD4C-528BF2B27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082BEE-5172-069A-2DBC-4ABDC9F3A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12183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DFC5D-5D63-D1CE-3FE2-BA2ABD180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4DF8D2-4263-DE62-7370-BCB60CF6E2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EBE0E3-D6B4-75F4-57A5-A76F71634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74582A-DBF4-1BD7-9A57-5D8302385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25624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7F64D-F951-A6B5-87A9-2997C00AC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5B7768-744F-3C8B-CBB5-50502C794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ACF5783-5A74-4C2A-A55E-A1650C0CE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5093C4-098C-AE49-382D-E5FDB2630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68862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C55B8-02E4-4747-8BB5-ED10F4BCF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BBBC8B-E3D2-9501-8878-8C40B2084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69F6653-3598-B8D0-2246-0EF352CA0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39F0FE-4962-14A9-5284-5035AA5C36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31310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106AC-69A7-A81C-D81F-7C9BBC4D3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C7AF564-ADCB-20F5-1A69-CF60EBFCF1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7B67A81-4993-3F42-3C05-91A525310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A06551-0013-DE10-1581-21E6B1888C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425192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3CB57-32AC-5BAE-F29C-0EB54C512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46A09FA-D23B-CE5D-6C9C-AC48F10FCF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AE82C6-2941-4565-C868-82E4F67464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A9238D-1099-0CE6-D79A-EF2A147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7392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2E983-E0BA-2039-CF7A-956C563FF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FB37D92-AC48-0D13-F68D-1CEF09ECD9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C25C65E-A693-D2C0-93BD-C340607A3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25C52A-5CFA-EE62-B475-03483F8313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94247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9ED3A-7613-78F7-DC89-BC792DF40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7A9A978-4A1B-CAA2-CECA-6063B2BA30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96834D-774C-00F3-F3D5-5CED38FF5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76BB78-E869-652C-3B0E-F63037969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11382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22CB4-2C9F-F0D3-A676-2EED164B7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1B4067B-A46D-44FB-715E-A16EE40456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8269378-8633-ACF9-FE2E-66CF40A4F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1F20D2-2260-65DE-FB7C-8EF1F84CF6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8255E6-4A6F-3348-8BDC-EA252083C38F}" type="slidenum">
              <a:rPr lang="nl-NL" smtClean="0"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1886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avec le logo for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28AE6E42-7547-0E4D-BC0F-C494864609AB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82C3051-41A6-DF46-A949-07B405C8AD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16000" y="2702729"/>
            <a:ext cx="3960000" cy="114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27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avec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43605026-8B7D-C14C-9D96-3AF476BB1E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9284" y="-19950"/>
            <a:ext cx="12225159" cy="6908647"/>
          </a:xfrm>
          <a:custGeom>
            <a:avLst/>
            <a:gdLst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2191995 w 12191995"/>
              <a:gd name="connsiteY2" fmla="*/ 6857999 h 6857999"/>
              <a:gd name="connsiteX3" fmla="*/ 0 w 12191995"/>
              <a:gd name="connsiteY3" fmla="*/ 6857999 h 6857999"/>
              <a:gd name="connsiteX4" fmla="*/ 0 w 12191995"/>
              <a:gd name="connsiteY4" fmla="*/ 0 h 6857999"/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1006662 w 12191995"/>
              <a:gd name="connsiteY2" fmla="*/ 6857999 h 6857999"/>
              <a:gd name="connsiteX3" fmla="*/ 0 w 12191995"/>
              <a:gd name="connsiteY3" fmla="*/ 6857999 h 6857999"/>
              <a:gd name="connsiteX4" fmla="*/ 0 w 12191995"/>
              <a:gd name="connsiteY4" fmla="*/ 0 h 6857999"/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1159067 w 12191995"/>
              <a:gd name="connsiteY2" fmla="*/ 5918200 h 6857999"/>
              <a:gd name="connsiteX3" fmla="*/ 11006662 w 12191995"/>
              <a:gd name="connsiteY3" fmla="*/ 6857999 h 6857999"/>
              <a:gd name="connsiteX4" fmla="*/ 0 w 12191995"/>
              <a:gd name="connsiteY4" fmla="*/ 6857999 h 6857999"/>
              <a:gd name="connsiteX5" fmla="*/ 0 w 12191995"/>
              <a:gd name="connsiteY5" fmla="*/ 0 h 6857999"/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1878733 w 12191995"/>
              <a:gd name="connsiteY2" fmla="*/ 6324600 h 6857999"/>
              <a:gd name="connsiteX3" fmla="*/ 11006662 w 12191995"/>
              <a:gd name="connsiteY3" fmla="*/ 6857999 h 6857999"/>
              <a:gd name="connsiteX4" fmla="*/ 0 w 12191995"/>
              <a:gd name="connsiteY4" fmla="*/ 6857999 h 6857999"/>
              <a:gd name="connsiteX5" fmla="*/ 0 w 12191995"/>
              <a:gd name="connsiteY5" fmla="*/ 0 h 6857999"/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1878733 w 12191995"/>
              <a:gd name="connsiteY2" fmla="*/ 6324600 h 6857999"/>
              <a:gd name="connsiteX3" fmla="*/ 11006662 w 12191995"/>
              <a:gd name="connsiteY3" fmla="*/ 6857999 h 6857999"/>
              <a:gd name="connsiteX4" fmla="*/ 0 w 12191995"/>
              <a:gd name="connsiteY4" fmla="*/ 6857999 h 6857999"/>
              <a:gd name="connsiteX5" fmla="*/ 0 w 12191995"/>
              <a:gd name="connsiteY5" fmla="*/ 0 h 6857999"/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1878733 w 12191995"/>
              <a:gd name="connsiteY2" fmla="*/ 6324600 h 6857999"/>
              <a:gd name="connsiteX3" fmla="*/ 11006662 w 12191995"/>
              <a:gd name="connsiteY3" fmla="*/ 6857999 h 6857999"/>
              <a:gd name="connsiteX4" fmla="*/ 0 w 12191995"/>
              <a:gd name="connsiteY4" fmla="*/ 6857999 h 6857999"/>
              <a:gd name="connsiteX5" fmla="*/ 0 w 12191995"/>
              <a:gd name="connsiteY5" fmla="*/ 0 h 6857999"/>
              <a:gd name="connsiteX0" fmla="*/ 0 w 13054139"/>
              <a:gd name="connsiteY0" fmla="*/ 0 h 6857999"/>
              <a:gd name="connsiteX1" fmla="*/ 12191995 w 13054139"/>
              <a:gd name="connsiteY1" fmla="*/ 0 h 6857999"/>
              <a:gd name="connsiteX2" fmla="*/ 12031133 w 13054139"/>
              <a:gd name="connsiteY2" fmla="*/ 5215467 h 6857999"/>
              <a:gd name="connsiteX3" fmla="*/ 11878733 w 13054139"/>
              <a:gd name="connsiteY3" fmla="*/ 6324600 h 6857999"/>
              <a:gd name="connsiteX4" fmla="*/ 11006662 w 13054139"/>
              <a:gd name="connsiteY4" fmla="*/ 6857999 h 6857999"/>
              <a:gd name="connsiteX5" fmla="*/ 0 w 13054139"/>
              <a:gd name="connsiteY5" fmla="*/ 6857999 h 6857999"/>
              <a:gd name="connsiteX6" fmla="*/ 0 w 13054139"/>
              <a:gd name="connsiteY6" fmla="*/ 0 h 6857999"/>
              <a:gd name="connsiteX0" fmla="*/ 0 w 13036492"/>
              <a:gd name="connsiteY0" fmla="*/ 0 h 6857999"/>
              <a:gd name="connsiteX1" fmla="*/ 12191995 w 13036492"/>
              <a:gd name="connsiteY1" fmla="*/ 0 h 6857999"/>
              <a:gd name="connsiteX2" fmla="*/ 11878733 w 13036492"/>
              <a:gd name="connsiteY2" fmla="*/ 6324600 h 6857999"/>
              <a:gd name="connsiteX3" fmla="*/ 11006662 w 13036492"/>
              <a:gd name="connsiteY3" fmla="*/ 6857999 h 6857999"/>
              <a:gd name="connsiteX4" fmla="*/ 0 w 13036492"/>
              <a:gd name="connsiteY4" fmla="*/ 6857999 h 6857999"/>
              <a:gd name="connsiteX5" fmla="*/ 0 w 13036492"/>
              <a:gd name="connsiteY5" fmla="*/ 0 h 6857999"/>
              <a:gd name="connsiteX0" fmla="*/ 0 w 13159241"/>
              <a:gd name="connsiteY0" fmla="*/ 0 h 6857999"/>
              <a:gd name="connsiteX1" fmla="*/ 12191995 w 13159241"/>
              <a:gd name="connsiteY1" fmla="*/ 0 h 6857999"/>
              <a:gd name="connsiteX2" fmla="*/ 11006662 w 13159241"/>
              <a:gd name="connsiteY2" fmla="*/ 6857999 h 6857999"/>
              <a:gd name="connsiteX3" fmla="*/ 0 w 13159241"/>
              <a:gd name="connsiteY3" fmla="*/ 6857999 h 6857999"/>
              <a:gd name="connsiteX4" fmla="*/ 0 w 13159241"/>
              <a:gd name="connsiteY4" fmla="*/ 0 h 6857999"/>
              <a:gd name="connsiteX0" fmla="*/ 0 w 13239605"/>
              <a:gd name="connsiteY0" fmla="*/ 0 h 6857999"/>
              <a:gd name="connsiteX1" fmla="*/ 12191995 w 13239605"/>
              <a:gd name="connsiteY1" fmla="*/ 0 h 6857999"/>
              <a:gd name="connsiteX2" fmla="*/ 12454467 w 13239605"/>
              <a:gd name="connsiteY2" fmla="*/ 5156200 h 6857999"/>
              <a:gd name="connsiteX3" fmla="*/ 11006662 w 13239605"/>
              <a:gd name="connsiteY3" fmla="*/ 6857999 h 6857999"/>
              <a:gd name="connsiteX4" fmla="*/ 0 w 13239605"/>
              <a:gd name="connsiteY4" fmla="*/ 6857999 h 6857999"/>
              <a:gd name="connsiteX5" fmla="*/ 0 w 13239605"/>
              <a:gd name="connsiteY5" fmla="*/ 0 h 6857999"/>
              <a:gd name="connsiteX0" fmla="*/ 0 w 13245313"/>
              <a:gd name="connsiteY0" fmla="*/ 0 h 6857999"/>
              <a:gd name="connsiteX1" fmla="*/ 12200462 w 13245313"/>
              <a:gd name="connsiteY1" fmla="*/ 8467 h 6857999"/>
              <a:gd name="connsiteX2" fmla="*/ 12454467 w 13245313"/>
              <a:gd name="connsiteY2" fmla="*/ 5156200 h 6857999"/>
              <a:gd name="connsiteX3" fmla="*/ 11006662 w 13245313"/>
              <a:gd name="connsiteY3" fmla="*/ 6857999 h 6857999"/>
              <a:gd name="connsiteX4" fmla="*/ 0 w 13245313"/>
              <a:gd name="connsiteY4" fmla="*/ 6857999 h 6857999"/>
              <a:gd name="connsiteX5" fmla="*/ 0 w 13245313"/>
              <a:gd name="connsiteY5" fmla="*/ 0 h 6857999"/>
              <a:gd name="connsiteX0" fmla="*/ 0 w 12503711"/>
              <a:gd name="connsiteY0" fmla="*/ 0 h 6857999"/>
              <a:gd name="connsiteX1" fmla="*/ 12200462 w 12503711"/>
              <a:gd name="connsiteY1" fmla="*/ 8467 h 6857999"/>
              <a:gd name="connsiteX2" fmla="*/ 12454467 w 12503711"/>
              <a:gd name="connsiteY2" fmla="*/ 5156200 h 6857999"/>
              <a:gd name="connsiteX3" fmla="*/ 11006662 w 12503711"/>
              <a:gd name="connsiteY3" fmla="*/ 6857999 h 6857999"/>
              <a:gd name="connsiteX4" fmla="*/ 0 w 12503711"/>
              <a:gd name="connsiteY4" fmla="*/ 6857999 h 6857999"/>
              <a:gd name="connsiteX5" fmla="*/ 0 w 12503711"/>
              <a:gd name="connsiteY5" fmla="*/ 0 h 6857999"/>
              <a:gd name="connsiteX0" fmla="*/ 0 w 12298827"/>
              <a:gd name="connsiteY0" fmla="*/ 0 h 6857999"/>
              <a:gd name="connsiteX1" fmla="*/ 12200462 w 12298827"/>
              <a:gd name="connsiteY1" fmla="*/ 8467 h 6857999"/>
              <a:gd name="connsiteX2" fmla="*/ 12181751 w 12298827"/>
              <a:gd name="connsiteY2" fmla="*/ 5685589 h 6857999"/>
              <a:gd name="connsiteX3" fmla="*/ 11006662 w 12298827"/>
              <a:gd name="connsiteY3" fmla="*/ 6857999 h 6857999"/>
              <a:gd name="connsiteX4" fmla="*/ 0 w 12298827"/>
              <a:gd name="connsiteY4" fmla="*/ 6857999 h 6857999"/>
              <a:gd name="connsiteX5" fmla="*/ 0 w 12298827"/>
              <a:gd name="connsiteY5" fmla="*/ 0 h 6857999"/>
              <a:gd name="connsiteX0" fmla="*/ 0 w 12298827"/>
              <a:gd name="connsiteY0" fmla="*/ 0 h 6857999"/>
              <a:gd name="connsiteX1" fmla="*/ 12200462 w 12298827"/>
              <a:gd name="connsiteY1" fmla="*/ 8467 h 6857999"/>
              <a:gd name="connsiteX2" fmla="*/ 12181751 w 12298827"/>
              <a:gd name="connsiteY2" fmla="*/ 5685589 h 6857999"/>
              <a:gd name="connsiteX3" fmla="*/ 11006662 w 12298827"/>
              <a:gd name="connsiteY3" fmla="*/ 6857999 h 6857999"/>
              <a:gd name="connsiteX4" fmla="*/ 0 w 12298827"/>
              <a:gd name="connsiteY4" fmla="*/ 6857999 h 6857999"/>
              <a:gd name="connsiteX5" fmla="*/ 0 w 12298827"/>
              <a:gd name="connsiteY5" fmla="*/ 0 h 6857999"/>
              <a:gd name="connsiteX0" fmla="*/ 0 w 12298827"/>
              <a:gd name="connsiteY0" fmla="*/ 0 h 6857999"/>
              <a:gd name="connsiteX1" fmla="*/ 12200462 w 12298827"/>
              <a:gd name="connsiteY1" fmla="*/ 8467 h 6857999"/>
              <a:gd name="connsiteX2" fmla="*/ 12181751 w 12298827"/>
              <a:gd name="connsiteY2" fmla="*/ 5685589 h 6857999"/>
              <a:gd name="connsiteX3" fmla="*/ 11006662 w 12298827"/>
              <a:gd name="connsiteY3" fmla="*/ 6857999 h 6857999"/>
              <a:gd name="connsiteX4" fmla="*/ 0 w 12298827"/>
              <a:gd name="connsiteY4" fmla="*/ 6857999 h 6857999"/>
              <a:gd name="connsiteX5" fmla="*/ 0 w 1229882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0462"/>
              <a:gd name="connsiteY0" fmla="*/ 0 h 6857999"/>
              <a:gd name="connsiteX1" fmla="*/ 12200462 w 12200462"/>
              <a:gd name="connsiteY1" fmla="*/ 8467 h 6857999"/>
              <a:gd name="connsiteX2" fmla="*/ 12181751 w 12200462"/>
              <a:gd name="connsiteY2" fmla="*/ 5685589 h 6857999"/>
              <a:gd name="connsiteX3" fmla="*/ 11006662 w 12200462"/>
              <a:gd name="connsiteY3" fmla="*/ 6857999 h 6857999"/>
              <a:gd name="connsiteX4" fmla="*/ 0 w 12200462"/>
              <a:gd name="connsiteY4" fmla="*/ 6857999 h 6857999"/>
              <a:gd name="connsiteX5" fmla="*/ 0 w 12200462"/>
              <a:gd name="connsiteY5" fmla="*/ 0 h 6857999"/>
              <a:gd name="connsiteX0" fmla="*/ 0 w 12200462"/>
              <a:gd name="connsiteY0" fmla="*/ 0 h 6857999"/>
              <a:gd name="connsiteX1" fmla="*/ 12200462 w 12200462"/>
              <a:gd name="connsiteY1" fmla="*/ 8467 h 6857999"/>
              <a:gd name="connsiteX2" fmla="*/ 12181751 w 12200462"/>
              <a:gd name="connsiteY2" fmla="*/ 5685589 h 6857999"/>
              <a:gd name="connsiteX3" fmla="*/ 11006662 w 12200462"/>
              <a:gd name="connsiteY3" fmla="*/ 6857999 h 6857999"/>
              <a:gd name="connsiteX4" fmla="*/ 0 w 12200462"/>
              <a:gd name="connsiteY4" fmla="*/ 6857999 h 6857999"/>
              <a:gd name="connsiteX5" fmla="*/ 0 w 12200462"/>
              <a:gd name="connsiteY5" fmla="*/ 0 h 6857999"/>
              <a:gd name="connsiteX0" fmla="*/ 0 w 12200462"/>
              <a:gd name="connsiteY0" fmla="*/ 0 h 6857999"/>
              <a:gd name="connsiteX1" fmla="*/ 12200462 w 12200462"/>
              <a:gd name="connsiteY1" fmla="*/ 8467 h 6857999"/>
              <a:gd name="connsiteX2" fmla="*/ 12181751 w 12200462"/>
              <a:gd name="connsiteY2" fmla="*/ 5685589 h 6857999"/>
              <a:gd name="connsiteX3" fmla="*/ 11006662 w 12200462"/>
              <a:gd name="connsiteY3" fmla="*/ 6857999 h 6857999"/>
              <a:gd name="connsiteX4" fmla="*/ 0 w 12200462"/>
              <a:gd name="connsiteY4" fmla="*/ 6857999 h 6857999"/>
              <a:gd name="connsiteX5" fmla="*/ 0 w 12200462"/>
              <a:gd name="connsiteY5" fmla="*/ 0 h 6857999"/>
              <a:gd name="connsiteX0" fmla="*/ 0 w 12200462"/>
              <a:gd name="connsiteY0" fmla="*/ 0 h 6857999"/>
              <a:gd name="connsiteX1" fmla="*/ 12200462 w 12200462"/>
              <a:gd name="connsiteY1" fmla="*/ 8467 h 6857999"/>
              <a:gd name="connsiteX2" fmla="*/ 12181751 w 12200462"/>
              <a:gd name="connsiteY2" fmla="*/ 5685589 h 6857999"/>
              <a:gd name="connsiteX3" fmla="*/ 11006662 w 12200462"/>
              <a:gd name="connsiteY3" fmla="*/ 6857999 h 6857999"/>
              <a:gd name="connsiteX4" fmla="*/ 0 w 12200462"/>
              <a:gd name="connsiteY4" fmla="*/ 6857999 h 6857999"/>
              <a:gd name="connsiteX5" fmla="*/ 0 w 12200462"/>
              <a:gd name="connsiteY5" fmla="*/ 0 h 6857999"/>
              <a:gd name="connsiteX0" fmla="*/ 0 w 12200462"/>
              <a:gd name="connsiteY0" fmla="*/ 0 h 6857999"/>
              <a:gd name="connsiteX1" fmla="*/ 12200462 w 12200462"/>
              <a:gd name="connsiteY1" fmla="*/ 8467 h 6857999"/>
              <a:gd name="connsiteX2" fmla="*/ 12181751 w 12200462"/>
              <a:gd name="connsiteY2" fmla="*/ 5685589 h 6857999"/>
              <a:gd name="connsiteX3" fmla="*/ 11006662 w 12200462"/>
              <a:gd name="connsiteY3" fmla="*/ 6857999 h 6857999"/>
              <a:gd name="connsiteX4" fmla="*/ 0 w 12200462"/>
              <a:gd name="connsiteY4" fmla="*/ 6857999 h 6857999"/>
              <a:gd name="connsiteX5" fmla="*/ 0 w 12200462"/>
              <a:gd name="connsiteY5" fmla="*/ 0 h 6857999"/>
              <a:gd name="connsiteX0" fmla="*/ 0 w 12219315"/>
              <a:gd name="connsiteY0" fmla="*/ 19813 h 6877812"/>
              <a:gd name="connsiteX1" fmla="*/ 12219315 w 12219315"/>
              <a:gd name="connsiteY1" fmla="*/ 0 h 6877812"/>
              <a:gd name="connsiteX2" fmla="*/ 12181751 w 12219315"/>
              <a:gd name="connsiteY2" fmla="*/ 5705402 h 6877812"/>
              <a:gd name="connsiteX3" fmla="*/ 11006662 w 12219315"/>
              <a:gd name="connsiteY3" fmla="*/ 6877812 h 6877812"/>
              <a:gd name="connsiteX4" fmla="*/ 0 w 12219315"/>
              <a:gd name="connsiteY4" fmla="*/ 6877812 h 6877812"/>
              <a:gd name="connsiteX5" fmla="*/ 0 w 12219315"/>
              <a:gd name="connsiteY5" fmla="*/ 19813 h 6877812"/>
              <a:gd name="connsiteX0" fmla="*/ 0 w 12219315"/>
              <a:gd name="connsiteY0" fmla="*/ 19813 h 6877812"/>
              <a:gd name="connsiteX1" fmla="*/ 12219315 w 12219315"/>
              <a:gd name="connsiteY1" fmla="*/ 0 h 6877812"/>
              <a:gd name="connsiteX2" fmla="*/ 12191178 w 12219315"/>
              <a:gd name="connsiteY2" fmla="*/ 5695975 h 6877812"/>
              <a:gd name="connsiteX3" fmla="*/ 11006662 w 12219315"/>
              <a:gd name="connsiteY3" fmla="*/ 6877812 h 6877812"/>
              <a:gd name="connsiteX4" fmla="*/ 0 w 12219315"/>
              <a:gd name="connsiteY4" fmla="*/ 6877812 h 6877812"/>
              <a:gd name="connsiteX5" fmla="*/ 0 w 12219315"/>
              <a:gd name="connsiteY5" fmla="*/ 19813 h 6877812"/>
              <a:gd name="connsiteX0" fmla="*/ 0 w 12219315"/>
              <a:gd name="connsiteY0" fmla="*/ 19813 h 6877812"/>
              <a:gd name="connsiteX1" fmla="*/ 12219315 w 12219315"/>
              <a:gd name="connsiteY1" fmla="*/ 0 h 6877812"/>
              <a:gd name="connsiteX2" fmla="*/ 12191178 w 12219315"/>
              <a:gd name="connsiteY2" fmla="*/ 4933975 h 6877812"/>
              <a:gd name="connsiteX3" fmla="*/ 11006662 w 12219315"/>
              <a:gd name="connsiteY3" fmla="*/ 6877812 h 6877812"/>
              <a:gd name="connsiteX4" fmla="*/ 0 w 12219315"/>
              <a:gd name="connsiteY4" fmla="*/ 6877812 h 6877812"/>
              <a:gd name="connsiteX5" fmla="*/ 0 w 12219315"/>
              <a:gd name="connsiteY5" fmla="*/ 19813 h 6877812"/>
              <a:gd name="connsiteX0" fmla="*/ 0 w 12219315"/>
              <a:gd name="connsiteY0" fmla="*/ 19813 h 6899583"/>
              <a:gd name="connsiteX1" fmla="*/ 12219315 w 12219315"/>
              <a:gd name="connsiteY1" fmla="*/ 0 h 6899583"/>
              <a:gd name="connsiteX2" fmla="*/ 12191178 w 12219315"/>
              <a:gd name="connsiteY2" fmla="*/ 4933975 h 6899583"/>
              <a:gd name="connsiteX3" fmla="*/ 10222890 w 12219315"/>
              <a:gd name="connsiteY3" fmla="*/ 6899583 h 6899583"/>
              <a:gd name="connsiteX4" fmla="*/ 0 w 12219315"/>
              <a:gd name="connsiteY4" fmla="*/ 6877812 h 6899583"/>
              <a:gd name="connsiteX5" fmla="*/ 0 w 12219315"/>
              <a:gd name="connsiteY5" fmla="*/ 19813 h 6899583"/>
              <a:gd name="connsiteX0" fmla="*/ 0 w 12219315"/>
              <a:gd name="connsiteY0" fmla="*/ 19813 h 6899583"/>
              <a:gd name="connsiteX1" fmla="*/ 12219315 w 12219315"/>
              <a:gd name="connsiteY1" fmla="*/ 0 h 6899583"/>
              <a:gd name="connsiteX2" fmla="*/ 12191178 w 12219315"/>
              <a:gd name="connsiteY2" fmla="*/ 4933975 h 6899583"/>
              <a:gd name="connsiteX3" fmla="*/ 10222890 w 12219315"/>
              <a:gd name="connsiteY3" fmla="*/ 6899583 h 6899583"/>
              <a:gd name="connsiteX4" fmla="*/ 0 w 12219315"/>
              <a:gd name="connsiteY4" fmla="*/ 6877812 h 6899583"/>
              <a:gd name="connsiteX5" fmla="*/ 0 w 12219315"/>
              <a:gd name="connsiteY5" fmla="*/ 19813 h 6899583"/>
              <a:gd name="connsiteX0" fmla="*/ 0 w 12219315"/>
              <a:gd name="connsiteY0" fmla="*/ 19813 h 6899583"/>
              <a:gd name="connsiteX1" fmla="*/ 12219315 w 12219315"/>
              <a:gd name="connsiteY1" fmla="*/ 0 h 6899583"/>
              <a:gd name="connsiteX2" fmla="*/ 12191178 w 12219315"/>
              <a:gd name="connsiteY2" fmla="*/ 4933975 h 6899583"/>
              <a:gd name="connsiteX3" fmla="*/ 10222890 w 12219315"/>
              <a:gd name="connsiteY3" fmla="*/ 6899583 h 6899583"/>
              <a:gd name="connsiteX4" fmla="*/ 0 w 12219315"/>
              <a:gd name="connsiteY4" fmla="*/ 6877812 h 6899583"/>
              <a:gd name="connsiteX5" fmla="*/ 0 w 12219315"/>
              <a:gd name="connsiteY5" fmla="*/ 19813 h 6899583"/>
              <a:gd name="connsiteX0" fmla="*/ 0 w 12219315"/>
              <a:gd name="connsiteY0" fmla="*/ 19813 h 6899583"/>
              <a:gd name="connsiteX1" fmla="*/ 12219315 w 12219315"/>
              <a:gd name="connsiteY1" fmla="*/ 0 h 6899583"/>
              <a:gd name="connsiteX2" fmla="*/ 12191178 w 12219315"/>
              <a:gd name="connsiteY2" fmla="*/ 4933975 h 6899583"/>
              <a:gd name="connsiteX3" fmla="*/ 10222890 w 12219315"/>
              <a:gd name="connsiteY3" fmla="*/ 6899583 h 6899583"/>
              <a:gd name="connsiteX4" fmla="*/ 0 w 12219315"/>
              <a:gd name="connsiteY4" fmla="*/ 6877812 h 6899583"/>
              <a:gd name="connsiteX5" fmla="*/ 0 w 12219315"/>
              <a:gd name="connsiteY5" fmla="*/ 19813 h 6899583"/>
              <a:gd name="connsiteX0" fmla="*/ 0 w 12219315"/>
              <a:gd name="connsiteY0" fmla="*/ 19813 h 6899583"/>
              <a:gd name="connsiteX1" fmla="*/ 12219315 w 12219315"/>
              <a:gd name="connsiteY1" fmla="*/ 0 h 6899583"/>
              <a:gd name="connsiteX2" fmla="*/ 12191178 w 12219315"/>
              <a:gd name="connsiteY2" fmla="*/ 4933975 h 6899583"/>
              <a:gd name="connsiteX3" fmla="*/ 10222890 w 12219315"/>
              <a:gd name="connsiteY3" fmla="*/ 6899583 h 6899583"/>
              <a:gd name="connsiteX4" fmla="*/ 0 w 12219315"/>
              <a:gd name="connsiteY4" fmla="*/ 6877812 h 6899583"/>
              <a:gd name="connsiteX5" fmla="*/ 0 w 12219315"/>
              <a:gd name="connsiteY5" fmla="*/ 19813 h 6899583"/>
              <a:gd name="connsiteX0" fmla="*/ 0 w 12219315"/>
              <a:gd name="connsiteY0" fmla="*/ 19813 h 6899583"/>
              <a:gd name="connsiteX1" fmla="*/ 12219315 w 12219315"/>
              <a:gd name="connsiteY1" fmla="*/ 0 h 6899583"/>
              <a:gd name="connsiteX2" fmla="*/ 12191178 w 12219315"/>
              <a:gd name="connsiteY2" fmla="*/ 4933975 h 6899583"/>
              <a:gd name="connsiteX3" fmla="*/ 10222890 w 12219315"/>
              <a:gd name="connsiteY3" fmla="*/ 6899583 h 6899583"/>
              <a:gd name="connsiteX4" fmla="*/ 0 w 12219315"/>
              <a:gd name="connsiteY4" fmla="*/ 6877812 h 6899583"/>
              <a:gd name="connsiteX5" fmla="*/ 0 w 12219315"/>
              <a:gd name="connsiteY5" fmla="*/ 19813 h 6899583"/>
              <a:gd name="connsiteX0" fmla="*/ 0 w 12192032"/>
              <a:gd name="connsiteY0" fmla="*/ 8927 h 6888697"/>
              <a:gd name="connsiteX1" fmla="*/ 12186658 w 12192032"/>
              <a:gd name="connsiteY1" fmla="*/ 0 h 6888697"/>
              <a:gd name="connsiteX2" fmla="*/ 12191178 w 12192032"/>
              <a:gd name="connsiteY2" fmla="*/ 4923089 h 6888697"/>
              <a:gd name="connsiteX3" fmla="*/ 10222890 w 12192032"/>
              <a:gd name="connsiteY3" fmla="*/ 6888697 h 6888697"/>
              <a:gd name="connsiteX4" fmla="*/ 0 w 12192032"/>
              <a:gd name="connsiteY4" fmla="*/ 6866926 h 6888697"/>
              <a:gd name="connsiteX5" fmla="*/ 0 w 12192032"/>
              <a:gd name="connsiteY5" fmla="*/ 8927 h 6888697"/>
              <a:gd name="connsiteX0" fmla="*/ 0 w 12205908"/>
              <a:gd name="connsiteY0" fmla="*/ 18552 h 6898322"/>
              <a:gd name="connsiteX1" fmla="*/ 12205908 w 12205908"/>
              <a:gd name="connsiteY1" fmla="*/ 0 h 6898322"/>
              <a:gd name="connsiteX2" fmla="*/ 12191178 w 12205908"/>
              <a:gd name="connsiteY2" fmla="*/ 4932714 h 6898322"/>
              <a:gd name="connsiteX3" fmla="*/ 10222890 w 12205908"/>
              <a:gd name="connsiteY3" fmla="*/ 6898322 h 6898322"/>
              <a:gd name="connsiteX4" fmla="*/ 0 w 12205908"/>
              <a:gd name="connsiteY4" fmla="*/ 6876551 h 6898322"/>
              <a:gd name="connsiteX5" fmla="*/ 0 w 12205908"/>
              <a:gd name="connsiteY5" fmla="*/ 18552 h 6898322"/>
              <a:gd name="connsiteX0" fmla="*/ 0 w 12225159"/>
              <a:gd name="connsiteY0" fmla="*/ 0 h 6908646"/>
              <a:gd name="connsiteX1" fmla="*/ 12225159 w 12225159"/>
              <a:gd name="connsiteY1" fmla="*/ 10324 h 6908646"/>
              <a:gd name="connsiteX2" fmla="*/ 12210429 w 12225159"/>
              <a:gd name="connsiteY2" fmla="*/ 4943038 h 6908646"/>
              <a:gd name="connsiteX3" fmla="*/ 10242141 w 12225159"/>
              <a:gd name="connsiteY3" fmla="*/ 6908646 h 6908646"/>
              <a:gd name="connsiteX4" fmla="*/ 19251 w 12225159"/>
              <a:gd name="connsiteY4" fmla="*/ 6886875 h 6908646"/>
              <a:gd name="connsiteX5" fmla="*/ 0 w 12225159"/>
              <a:gd name="connsiteY5" fmla="*/ 0 h 690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25159" h="6908646">
                <a:moveTo>
                  <a:pt x="0" y="0"/>
                </a:moveTo>
                <a:lnTo>
                  <a:pt x="12225159" y="10324"/>
                </a:lnTo>
                <a:cubicBezTo>
                  <a:pt x="12215429" y="1976596"/>
                  <a:pt x="12215465" y="3845976"/>
                  <a:pt x="12210429" y="4943038"/>
                </a:cubicBezTo>
                <a:cubicBezTo>
                  <a:pt x="12213948" y="5665855"/>
                  <a:pt x="11253812" y="6908378"/>
                  <a:pt x="10242141" y="6908646"/>
                </a:cubicBezTo>
                <a:lnTo>
                  <a:pt x="19251" y="688687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018891D-10DC-214C-9601-5A73B92C52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9" y="1090939"/>
            <a:ext cx="513082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6F2D0899-38A5-2A44-AAD8-D3A1D34148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1778A79C-8AFC-2243-8331-D7A2A9EB3A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491423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DE96130-52FF-8747-A544-D6D26CDFB6AB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8516117" y="5161637"/>
            <a:ext cx="2443671" cy="702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/>
            </a:lvl1pPr>
          </a:lstStyle>
          <a:p>
            <a:pPr lvl="0"/>
            <a:r>
              <a:rPr lang="nl-NL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599969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00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1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8883FEA3-C51D-EB44-AA02-8AB9EEA7CFAA}"/>
              </a:ext>
            </a:extLst>
          </p:cNvPr>
          <p:cNvSpPr/>
          <p:nvPr userDrawn="1"/>
        </p:nvSpPr>
        <p:spPr>
          <a:xfrm flipV="1">
            <a:off x="-1777" y="0"/>
            <a:ext cx="9128685" cy="6858000"/>
          </a:xfrm>
          <a:prstGeom prst="round1Rect">
            <a:avLst>
              <a:gd name="adj" fmla="val 309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6046A-0E98-6B46-A74F-80629ABA0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C43B4-3F4B-7947-8C12-A722DF44E7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59048-9602-2D43-AF93-E171A3CDF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895332"/>
            <a:ext cx="2743200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7064604-A0F5-3142-9777-49628E1D77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3658" y="5746549"/>
            <a:ext cx="1902847" cy="54946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024CC02-31CE-F143-8628-8EF8F77E7BEB}"/>
              </a:ext>
            </a:extLst>
          </p:cNvPr>
          <p:cNvGrpSpPr/>
          <p:nvPr userDrawn="1"/>
        </p:nvGrpSpPr>
        <p:grpSpPr>
          <a:xfrm flipH="1">
            <a:off x="481660" y="652962"/>
            <a:ext cx="3737049" cy="6205035"/>
            <a:chOff x="7016750" y="2290984"/>
            <a:chExt cx="965873" cy="1603746"/>
          </a:xfrm>
        </p:grpSpPr>
        <p:sp>
          <p:nvSpPr>
            <p:cNvPr id="9" name="Arc 8">
              <a:extLst>
                <a:ext uri="{FF2B5EF4-FFF2-40B4-BE49-F238E27FC236}">
                  <a16:creationId xmlns:a16="http://schemas.microsoft.com/office/drawing/2014/main" id="{C9557F98-ACD4-894E-A38B-3F10A4C635E0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32F7211-F8F3-E14D-A6BB-53B95F73FF03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2891B57-1357-AE41-879E-4AD74DCB75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623" y="2520950"/>
              <a:ext cx="0" cy="1373780"/>
            </a:xfrm>
            <a:prstGeom prst="line">
              <a:avLst/>
            </a:prstGeom>
            <a:ln w="9525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1729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2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of Rectangle 8">
            <a:extLst>
              <a:ext uri="{FF2B5EF4-FFF2-40B4-BE49-F238E27FC236}">
                <a16:creationId xmlns:a16="http://schemas.microsoft.com/office/drawing/2014/main" id="{C220F6C9-EB6B-324D-B623-69A1329624F6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707DC0-D5D5-5048-8D45-4970559271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78D74FAE-EA9B-914A-8A9D-51CFAE556D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AD30451-7267-6A43-8580-D7D52EB3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491423"/>
            <a:ext cx="2743200" cy="365125"/>
          </a:xfrm>
        </p:spPr>
        <p:txBody>
          <a:bodyPr/>
          <a:lstStyle>
            <a:lvl1pPr>
              <a:defRPr>
                <a:solidFill>
                  <a:srgbClr val="FFD8D8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3FF9DCD-AB1A-AF4C-91A5-C03A8F6A80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5161019"/>
            <a:ext cx="2433196" cy="70261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4ACBD11F-D384-204E-8384-B6CB71BE1B10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89AA87E3-5CF6-F245-983B-88AD8EB0756E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51A4C90-96C3-3946-A93E-B785E752D11A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C665B0C-0117-9744-8F32-503E44463D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264" y="2520950"/>
              <a:ext cx="0" cy="1373780"/>
            </a:xfrm>
            <a:prstGeom prst="line">
              <a:avLst/>
            </a:prstGeom>
            <a:ln w="9525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319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1 - 6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465718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23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1 - 8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946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0943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9627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9624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536949" y="204628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536946" y="300490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65630" y="378167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565627" y="474029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352084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352081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80765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80762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167219" y="201561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167216" y="297422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95900" y="375099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95897" y="470961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418494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1 - 9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93906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493903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2927B233-9FE8-AE49-863A-4B77C69DD49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905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3" name="Espace réservé du texte 27">
            <a:extLst>
              <a:ext uri="{FF2B5EF4-FFF2-40B4-BE49-F238E27FC236}">
                <a16:creationId xmlns:a16="http://schemas.microsoft.com/office/drawing/2014/main" id="{C9A9FD81-F227-1B4E-AA68-99FA20999C2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90567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5E0602-2E2A-9E41-832D-D16A7F4F9A4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148197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6" name="Espace réservé du texte 27">
            <a:extLst>
              <a:ext uri="{FF2B5EF4-FFF2-40B4-BE49-F238E27FC236}">
                <a16:creationId xmlns:a16="http://schemas.microsoft.com/office/drawing/2014/main" id="{1B0DD5D3-AD3D-5E45-BA99-8E1437F760C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148194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385454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81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1 - 12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826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823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8507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8504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8132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78129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385454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465829" y="141636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465826" y="237498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494510" y="315175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494507" y="411037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BE48ED86-DC7E-2740-B550-947DB798513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504135" y="4791275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6" name="Espace réservé du texte 27">
            <a:extLst>
              <a:ext uri="{FF2B5EF4-FFF2-40B4-BE49-F238E27FC236}">
                <a16:creationId xmlns:a16="http://schemas.microsoft.com/office/drawing/2014/main" id="{26B04A5C-7076-C541-8E59-48DCF3C5242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504132" y="5749893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809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0961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096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09642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524C7E81-8FE6-604C-90B7-A14258D3F45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192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3" name="Espace réservé du texte 27">
            <a:extLst>
              <a:ext uri="{FF2B5EF4-FFF2-40B4-BE49-F238E27FC236}">
                <a16:creationId xmlns:a16="http://schemas.microsoft.com/office/drawing/2014/main" id="{0311B0ED-B0C7-4545-B51E-5B760567CDC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19267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096099" y="138569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096096" y="234430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24780" y="312107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24777" y="407969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8" name="Espace réservé du texte 5">
            <a:extLst>
              <a:ext uri="{FF2B5EF4-FFF2-40B4-BE49-F238E27FC236}">
                <a16:creationId xmlns:a16="http://schemas.microsoft.com/office/drawing/2014/main" id="{1CD0E733-2E9A-0048-A56E-1A5FA325A63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34405" y="4760597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9" name="Espace réservé du texte 27">
            <a:extLst>
              <a:ext uri="{FF2B5EF4-FFF2-40B4-BE49-F238E27FC236}">
                <a16:creationId xmlns:a16="http://schemas.microsoft.com/office/drawing/2014/main" id="{0F3CA836-5EBB-A047-AFC3-A6F1967DD7A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134402" y="5719215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18119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hapitre-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32B2C19C-3F07-B74A-BC7D-2937DCA3CD5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A9404A-29CB-9240-AE1D-34486C62F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3926" y="1816107"/>
            <a:ext cx="6705600" cy="2263768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Titre du chapitre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5053B4-C8F5-DE42-B14D-6F7305EB723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83926" y="4106863"/>
            <a:ext cx="6705600" cy="150018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47E33778-1FAC-3742-8BCF-128EA3E679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67" y="2892021"/>
            <a:ext cx="2116658" cy="1264962"/>
          </a:xfrm>
        </p:spPr>
        <p:txBody>
          <a:bodyPr wrap="square" bIns="0" anchor="b">
            <a:spAutoFit/>
          </a:bodyPr>
          <a:lstStyle>
            <a:lvl1pPr algn="r">
              <a:spcBef>
                <a:spcPts val="0"/>
              </a:spcBef>
              <a:buNone/>
              <a:defRPr sz="88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20E59AC-4DA5-504A-955C-4AF346DF81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526CEFD-33A3-0E41-A098-51673A482C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0B7682C-AADA-6141-A0CE-3A2053D3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949416-620C-A446-A3C8-D9CD56C1BB63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A1BA011-C191-4B4C-AA38-8AD873D4A32E}"/>
              </a:ext>
            </a:extLst>
          </p:cNvPr>
          <p:cNvGrpSpPr/>
          <p:nvPr userDrawn="1"/>
        </p:nvGrpSpPr>
        <p:grpSpPr>
          <a:xfrm flipH="1">
            <a:off x="2314817" y="1579574"/>
            <a:ext cx="3059582" cy="5268902"/>
            <a:chOff x="7016750" y="2290984"/>
            <a:chExt cx="965657" cy="1662957"/>
          </a:xfrm>
        </p:grpSpPr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04D55088-6E2B-6540-AD51-87E19D0BC08A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chemeClr val="accent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9C19D74-34E6-0645-8021-385811CC51F3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chemeClr val="accent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B643192-8E27-6142-B933-E8223C57978F}"/>
                </a:ext>
              </a:extLst>
            </p:cNvPr>
            <p:cNvCxnSpPr>
              <a:cxnSpLocks/>
            </p:cNvCxnSpPr>
            <p:nvPr/>
          </p:nvCxnSpPr>
          <p:spPr>
            <a:xfrm>
              <a:off x="7982407" y="2520950"/>
              <a:ext cx="0" cy="1432991"/>
            </a:xfrm>
            <a:prstGeom prst="line">
              <a:avLst/>
            </a:prstGeom>
            <a:ln w="9525">
              <a:solidFill>
                <a:schemeClr val="accent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9884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-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1877" y="1963554"/>
            <a:ext cx="6552398" cy="2868279"/>
          </a:xfrm>
        </p:spPr>
        <p:txBody>
          <a:bodyPr tIns="0" anchor="t">
            <a:noAutofit/>
          </a:bodyPr>
          <a:lstStyle>
            <a:lvl1pPr marL="0" indent="0">
              <a:lnSpc>
                <a:spcPct val="120000"/>
              </a:lnSpc>
              <a:buFontTx/>
              <a:buNone/>
              <a:defRPr sz="36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Citation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46F7D89-EF9D-7046-A934-7E24938235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1" y="1742171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«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7F7A7295-0278-5043-86C6-D7AB9E1F5D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0525" y="4189678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 »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5E9E0554-3CF1-A048-B3EF-2E886407C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879" y="706961"/>
            <a:ext cx="990000" cy="28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15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-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of Rectangle 8">
            <a:extLst>
              <a:ext uri="{FF2B5EF4-FFF2-40B4-BE49-F238E27FC236}">
                <a16:creationId xmlns:a16="http://schemas.microsoft.com/office/drawing/2014/main" id="{2CA11DEA-09D4-E74F-A095-74EE31C3B2C0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7614" y="1583307"/>
            <a:ext cx="6795586" cy="3344294"/>
          </a:xfrm>
        </p:spPr>
        <p:txBody>
          <a:bodyPr tIns="0" anchor="ctr"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28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Texte mission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E9E0554-3CF1-A048-B3EF-2E886407C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879" y="706961"/>
            <a:ext cx="990000" cy="285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DE9B91-E2BA-8E4C-AD6D-1306755899B2}"/>
              </a:ext>
            </a:extLst>
          </p:cNvPr>
          <p:cNvSpPr txBox="1"/>
          <p:nvPr userDrawn="1"/>
        </p:nvSpPr>
        <p:spPr>
          <a:xfrm>
            <a:off x="685801" y="2919411"/>
            <a:ext cx="2169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GB" sz="3600" cap="all" baseline="0">
                <a:solidFill>
                  <a:schemeClr val="bg1"/>
                </a:solidFill>
              </a:rPr>
              <a:t>Mission</a:t>
            </a:r>
          </a:p>
        </p:txBody>
      </p:sp>
    </p:spTree>
    <p:extLst>
      <p:ext uri="{BB962C8B-B14F-4D97-AF65-F5344CB8AC3E}">
        <p14:creationId xmlns:p14="http://schemas.microsoft.com/office/powerpoint/2010/main" val="1660201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ontact-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ingle Corner of Rectangle 11">
            <a:extLst>
              <a:ext uri="{FF2B5EF4-FFF2-40B4-BE49-F238E27FC236}">
                <a16:creationId xmlns:a16="http://schemas.microsoft.com/office/drawing/2014/main" id="{A8ABAA88-CE04-6247-A874-35168DA0EEFA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D56C193-5E6E-BB4A-86A7-D30DB629B7F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59688" y="1706194"/>
            <a:ext cx="793734" cy="79373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786CFAA-3AFF-0B4E-9979-A4FAF83B19D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4541" y="2722850"/>
            <a:ext cx="357550" cy="55547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5CEB62E-6503-F941-B245-351C7B89C8A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8697" y="4542471"/>
            <a:ext cx="609238" cy="56648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C1AB2A9-DAAD-214D-B765-96E24C8F49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8539" y="3622494"/>
            <a:ext cx="569395" cy="569395"/>
          </a:xfrm>
          <a:prstGeom prst="rect">
            <a:avLst/>
          </a:prstGeom>
        </p:spPr>
      </p:pic>
      <p:sp>
        <p:nvSpPr>
          <p:cNvPr id="22" name="Tijdelijke aanduiding voor tekst 8">
            <a:extLst>
              <a:ext uri="{FF2B5EF4-FFF2-40B4-BE49-F238E27FC236}">
                <a16:creationId xmlns:a16="http://schemas.microsoft.com/office/drawing/2014/main" id="{0E1256A4-3094-CC4E-AD7D-078C4207E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3937" y="1824812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Insérez votre nom</a:t>
            </a:r>
          </a:p>
        </p:txBody>
      </p:sp>
      <p:sp>
        <p:nvSpPr>
          <p:cNvPr id="32" name="Holder 3">
            <a:extLst>
              <a:ext uri="{FF2B5EF4-FFF2-40B4-BE49-F238E27FC236}">
                <a16:creationId xmlns:a16="http://schemas.microsoft.com/office/drawing/2014/main" id="{7FB1AB39-87AC-004F-BF71-6442AA5DCF2B}"/>
              </a:ext>
            </a:extLst>
          </p:cNvPr>
          <p:cNvSpPr>
            <a:spLocks noGrp="1"/>
          </p:cNvSpPr>
          <p:nvPr>
            <p:ph type="subTitle" idx="4" hasCustomPrompt="1"/>
          </p:nvPr>
        </p:nvSpPr>
        <p:spPr>
          <a:xfrm>
            <a:off x="4593937" y="4555750"/>
            <a:ext cx="5563076" cy="51609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 sz="16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12700" indent="0">
              <a:spcBef>
                <a:spcPts val="200"/>
              </a:spcBef>
              <a:spcAft>
                <a:spcPts val="200"/>
              </a:spcAft>
              <a:tabLst/>
              <a:defRPr sz="1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</a:lstStyle>
          <a:p>
            <a:r>
              <a:rPr lang="fr-FR" noProof="0"/>
              <a:t>Insérez un lien</a:t>
            </a:r>
          </a:p>
        </p:txBody>
      </p:sp>
      <p:sp>
        <p:nvSpPr>
          <p:cNvPr id="34" name="Tijdelijke aanduiding voor tekst 8">
            <a:extLst>
              <a:ext uri="{FF2B5EF4-FFF2-40B4-BE49-F238E27FC236}">
                <a16:creationId xmlns:a16="http://schemas.microsoft.com/office/drawing/2014/main" id="{0C39FB2F-F869-284C-8B94-9BD9801B22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3937" y="2678087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Insérez votre numéro de téléphone</a:t>
            </a:r>
          </a:p>
        </p:txBody>
      </p:sp>
      <p:sp>
        <p:nvSpPr>
          <p:cNvPr id="35" name="Tijdelijke aanduiding voor tekst 8">
            <a:extLst>
              <a:ext uri="{FF2B5EF4-FFF2-40B4-BE49-F238E27FC236}">
                <a16:creationId xmlns:a16="http://schemas.microsoft.com/office/drawing/2014/main" id="{31D0BFAA-BB1A-4D4C-8A9B-20D975B593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937" y="3564515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Insérez votre adresse mail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3CA8048B-5806-D640-8A00-C40FBF8EF4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48879" y="706961"/>
            <a:ext cx="990000" cy="28587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4DC1E5B-5AFF-E547-B6CC-8221334C7528}"/>
              </a:ext>
            </a:extLst>
          </p:cNvPr>
          <p:cNvGrpSpPr/>
          <p:nvPr userDrawn="1"/>
        </p:nvGrpSpPr>
        <p:grpSpPr>
          <a:xfrm flipH="1">
            <a:off x="2116119" y="681438"/>
            <a:ext cx="3737313" cy="6176562"/>
            <a:chOff x="7016750" y="2290984"/>
            <a:chExt cx="965941" cy="1596387"/>
          </a:xfrm>
        </p:grpSpPr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C3871533-7043-D54B-B5D9-DF3927A8255F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C67A64E-BE29-3C4D-97FE-2C2C296A3DC3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FD82FD-0AD9-324D-A88E-44587BBFFE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691" y="2520950"/>
              <a:ext cx="0" cy="1366421"/>
            </a:xfrm>
            <a:prstGeom prst="line">
              <a:avLst/>
            </a:prstGeom>
            <a:ln w="9525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2583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-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A722F4D0-DAF1-7044-AD86-83986CC533F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E905F2C-8D86-7242-98C8-77D28C3B9C5A}"/>
              </a:ext>
            </a:extLst>
          </p:cNvPr>
          <p:cNvSpPr txBox="1"/>
          <p:nvPr userDrawn="1"/>
        </p:nvSpPr>
        <p:spPr>
          <a:xfrm>
            <a:off x="-505838" y="2875002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fr-FR" sz="6600" cap="all" baseline="0" noProof="0">
                <a:solidFill>
                  <a:schemeClr val="bg1"/>
                </a:solidFill>
              </a:rPr>
              <a:t>Merci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B650DC-79F8-2A4A-9AD0-5925E40E84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3077691"/>
            <a:ext cx="2433196" cy="70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375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1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1E350E40-C878-7349-A436-2FC1463C0FEB}"/>
              </a:ext>
            </a:extLst>
          </p:cNvPr>
          <p:cNvSpPr/>
          <p:nvPr userDrawn="1"/>
        </p:nvSpPr>
        <p:spPr>
          <a:xfrm flipV="1">
            <a:off x="-1777" y="0"/>
            <a:ext cx="9128685" cy="6858000"/>
          </a:xfrm>
          <a:prstGeom prst="round1Rect">
            <a:avLst>
              <a:gd name="adj" fmla="val 30908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6046A-0E98-6B46-A74F-80629ABA0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rgbClr val="F5EFBD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C43B4-3F4B-7947-8C12-A722DF44E7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59048-9602-2D43-AF93-E171A3CDF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895332"/>
            <a:ext cx="2743200" cy="365125"/>
          </a:xfrm>
        </p:spPr>
        <p:txBody>
          <a:bodyPr/>
          <a:lstStyle>
            <a:lvl1pPr>
              <a:defRPr>
                <a:solidFill>
                  <a:srgbClr val="F5EFBD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7064604-A0F5-3142-9777-49628E1D77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3658" y="5746549"/>
            <a:ext cx="1902847" cy="5494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F262232-A4CE-DC47-9063-147FDBA7CA62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CCDCBCFE-02DD-1B4C-96CB-87FF543CD9D6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109909-3FDA-C34C-B1A8-EFF51FC646A3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78F7EA2-EB20-624C-885A-B4C8CBB1DF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245" y="2520950"/>
              <a:ext cx="0" cy="137378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71894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2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2B60D9B3-EDFB-1B44-9102-92DBF3BB0304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707DC0-D5D5-5048-8D45-4970559271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rgbClr val="F5EFBD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78D74FAE-EA9B-914A-8A9D-51CFAE556D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AD30451-7267-6A43-8580-D7D52EB3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491423"/>
            <a:ext cx="2743200" cy="365125"/>
          </a:xfrm>
        </p:spPr>
        <p:txBody>
          <a:bodyPr/>
          <a:lstStyle>
            <a:lvl1pPr>
              <a:defRPr>
                <a:solidFill>
                  <a:srgbClr val="F5EFBD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3FF9DCD-AB1A-AF4C-91A5-C03A8F6A80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5161019"/>
            <a:ext cx="2433196" cy="70261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D4E214D-7C27-B94D-8B9E-EADF363E43DB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7EA1C738-0C85-8A44-8F8C-6F6B7C1E80F6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96A33D1-6BF5-3E48-9B71-A7EE4EB45B8E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3CF20D8-B1A3-D744-B1CD-635C13C591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245" y="2520950"/>
              <a:ext cx="0" cy="137378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7554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2 - 6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465718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id="{61E0989F-C5D6-1947-91E5-2106D8BC91A2}"/>
              </a:ext>
            </a:extLst>
          </p:cNvPr>
          <p:cNvSpPr/>
          <p:nvPr userDrawn="1"/>
        </p:nvSpPr>
        <p:spPr>
          <a:xfrm>
            <a:off x="10753444" y="703904"/>
            <a:ext cx="984759" cy="283581"/>
          </a:xfrm>
          <a:custGeom>
            <a:avLst/>
            <a:gdLst/>
            <a:ahLst/>
            <a:cxnLst/>
            <a:rect l="l" t="t" r="r" b="b"/>
            <a:pathLst>
              <a:path w="5589905" h="1609725">
                <a:moveTo>
                  <a:pt x="780745" y="715860"/>
                </a:moveTo>
                <a:lnTo>
                  <a:pt x="780415" y="540842"/>
                </a:lnTo>
                <a:lnTo>
                  <a:pt x="762876" y="498856"/>
                </a:lnTo>
                <a:lnTo>
                  <a:pt x="720750" y="481520"/>
                </a:lnTo>
                <a:lnTo>
                  <a:pt x="528624" y="481520"/>
                </a:lnTo>
                <a:lnTo>
                  <a:pt x="528548" y="370459"/>
                </a:lnTo>
                <a:lnTo>
                  <a:pt x="547154" y="307721"/>
                </a:lnTo>
                <a:lnTo>
                  <a:pt x="609130" y="286512"/>
                </a:lnTo>
                <a:lnTo>
                  <a:pt x="721067" y="286334"/>
                </a:lnTo>
                <a:lnTo>
                  <a:pt x="744232" y="281660"/>
                </a:lnTo>
                <a:lnTo>
                  <a:pt x="763117" y="268884"/>
                </a:lnTo>
                <a:lnTo>
                  <a:pt x="775830" y="249948"/>
                </a:lnTo>
                <a:lnTo>
                  <a:pt x="780478" y="226758"/>
                </a:lnTo>
                <a:lnTo>
                  <a:pt x="780122" y="59385"/>
                </a:lnTo>
                <a:lnTo>
                  <a:pt x="775373" y="36233"/>
                </a:lnTo>
                <a:lnTo>
                  <a:pt x="762584" y="17360"/>
                </a:lnTo>
                <a:lnTo>
                  <a:pt x="743635" y="4648"/>
                </a:lnTo>
                <a:lnTo>
                  <a:pt x="720458" y="0"/>
                </a:lnTo>
                <a:lnTo>
                  <a:pt x="545477" y="1219"/>
                </a:lnTo>
                <a:lnTo>
                  <a:pt x="496290" y="5092"/>
                </a:lnTo>
                <a:lnTo>
                  <a:pt x="450176" y="14071"/>
                </a:lnTo>
                <a:lnTo>
                  <a:pt x="407352" y="27927"/>
                </a:lnTo>
                <a:lnTo>
                  <a:pt x="368046" y="46443"/>
                </a:lnTo>
                <a:lnTo>
                  <a:pt x="332511" y="69380"/>
                </a:lnTo>
                <a:lnTo>
                  <a:pt x="300951" y="96545"/>
                </a:lnTo>
                <a:lnTo>
                  <a:pt x="273621" y="127698"/>
                </a:lnTo>
                <a:lnTo>
                  <a:pt x="250736" y="162623"/>
                </a:lnTo>
                <a:lnTo>
                  <a:pt x="232537" y="201079"/>
                </a:lnTo>
                <a:lnTo>
                  <a:pt x="219252" y="242874"/>
                </a:lnTo>
                <a:lnTo>
                  <a:pt x="211112" y="287756"/>
                </a:lnTo>
                <a:lnTo>
                  <a:pt x="208343" y="335534"/>
                </a:lnTo>
                <a:lnTo>
                  <a:pt x="208343" y="481291"/>
                </a:lnTo>
                <a:lnTo>
                  <a:pt x="59321" y="481622"/>
                </a:lnTo>
                <a:lnTo>
                  <a:pt x="36195" y="486359"/>
                </a:lnTo>
                <a:lnTo>
                  <a:pt x="17322" y="499148"/>
                </a:lnTo>
                <a:lnTo>
                  <a:pt x="4622" y="518058"/>
                </a:lnTo>
                <a:lnTo>
                  <a:pt x="0" y="541185"/>
                </a:lnTo>
                <a:lnTo>
                  <a:pt x="368" y="715137"/>
                </a:lnTo>
                <a:lnTo>
                  <a:pt x="17881" y="757123"/>
                </a:lnTo>
                <a:lnTo>
                  <a:pt x="59944" y="774446"/>
                </a:lnTo>
                <a:lnTo>
                  <a:pt x="208343" y="775411"/>
                </a:lnTo>
                <a:lnTo>
                  <a:pt x="208610" y="1543405"/>
                </a:lnTo>
                <a:lnTo>
                  <a:pt x="213334" y="1566570"/>
                </a:lnTo>
                <a:lnTo>
                  <a:pt x="226136" y="1585455"/>
                </a:lnTo>
                <a:lnTo>
                  <a:pt x="245084" y="1598168"/>
                </a:lnTo>
                <a:lnTo>
                  <a:pt x="268274" y="1602790"/>
                </a:lnTo>
                <a:lnTo>
                  <a:pt x="367207" y="1602613"/>
                </a:lnTo>
                <a:lnTo>
                  <a:pt x="369506" y="1602867"/>
                </a:lnTo>
                <a:lnTo>
                  <a:pt x="371906" y="1602498"/>
                </a:lnTo>
                <a:lnTo>
                  <a:pt x="469684" y="1602346"/>
                </a:lnTo>
                <a:lnTo>
                  <a:pt x="492798" y="1597609"/>
                </a:lnTo>
                <a:lnTo>
                  <a:pt x="511670" y="1584820"/>
                </a:lnTo>
                <a:lnTo>
                  <a:pt x="524370" y="1565897"/>
                </a:lnTo>
                <a:lnTo>
                  <a:pt x="528993" y="1542757"/>
                </a:lnTo>
                <a:lnTo>
                  <a:pt x="528548" y="775411"/>
                </a:lnTo>
                <a:lnTo>
                  <a:pt x="721372" y="775411"/>
                </a:lnTo>
                <a:lnTo>
                  <a:pt x="744524" y="770686"/>
                </a:lnTo>
                <a:lnTo>
                  <a:pt x="763384" y="757897"/>
                </a:lnTo>
                <a:lnTo>
                  <a:pt x="776084" y="738974"/>
                </a:lnTo>
                <a:lnTo>
                  <a:pt x="780745" y="715860"/>
                </a:lnTo>
                <a:close/>
              </a:path>
              <a:path w="5589905" h="1609725">
                <a:moveTo>
                  <a:pt x="1946414" y="1036243"/>
                </a:moveTo>
                <a:lnTo>
                  <a:pt x="1944522" y="989406"/>
                </a:lnTo>
                <a:lnTo>
                  <a:pt x="1938934" y="943597"/>
                </a:lnTo>
                <a:lnTo>
                  <a:pt x="1929815" y="898982"/>
                </a:lnTo>
                <a:lnTo>
                  <a:pt x="1917293" y="855700"/>
                </a:lnTo>
                <a:lnTo>
                  <a:pt x="1901520" y="813904"/>
                </a:lnTo>
                <a:lnTo>
                  <a:pt x="1882660" y="773747"/>
                </a:lnTo>
                <a:lnTo>
                  <a:pt x="1860829" y="735355"/>
                </a:lnTo>
                <a:lnTo>
                  <a:pt x="1836204" y="698893"/>
                </a:lnTo>
                <a:lnTo>
                  <a:pt x="1808911" y="664502"/>
                </a:lnTo>
                <a:lnTo>
                  <a:pt x="1779104" y="632333"/>
                </a:lnTo>
                <a:lnTo>
                  <a:pt x="1746935" y="602526"/>
                </a:lnTo>
                <a:lnTo>
                  <a:pt x="1712556" y="575246"/>
                </a:lnTo>
                <a:lnTo>
                  <a:pt x="1676095" y="550608"/>
                </a:lnTo>
                <a:lnTo>
                  <a:pt x="1637703" y="528789"/>
                </a:lnTo>
                <a:lnTo>
                  <a:pt x="1631238" y="525754"/>
                </a:lnTo>
                <a:lnTo>
                  <a:pt x="1631238" y="1036243"/>
                </a:lnTo>
                <a:lnTo>
                  <a:pt x="1627111" y="1082217"/>
                </a:lnTo>
                <a:lnTo>
                  <a:pt x="1615198" y="1125499"/>
                </a:lnTo>
                <a:lnTo>
                  <a:pt x="1596237" y="1165377"/>
                </a:lnTo>
                <a:lnTo>
                  <a:pt x="1570951" y="1201115"/>
                </a:lnTo>
                <a:lnTo>
                  <a:pt x="1540065" y="1232001"/>
                </a:lnTo>
                <a:lnTo>
                  <a:pt x="1504327" y="1257274"/>
                </a:lnTo>
                <a:lnTo>
                  <a:pt x="1464449" y="1276248"/>
                </a:lnTo>
                <a:lnTo>
                  <a:pt x="1421168" y="1288148"/>
                </a:lnTo>
                <a:lnTo>
                  <a:pt x="1375206" y="1292288"/>
                </a:lnTo>
                <a:lnTo>
                  <a:pt x="1329232" y="1288148"/>
                </a:lnTo>
                <a:lnTo>
                  <a:pt x="1285951" y="1276248"/>
                </a:lnTo>
                <a:lnTo>
                  <a:pt x="1246073" y="1257274"/>
                </a:lnTo>
                <a:lnTo>
                  <a:pt x="1210322" y="1232001"/>
                </a:lnTo>
                <a:lnTo>
                  <a:pt x="1179449" y="1201115"/>
                </a:lnTo>
                <a:lnTo>
                  <a:pt x="1154163" y="1165377"/>
                </a:lnTo>
                <a:lnTo>
                  <a:pt x="1135202" y="1125499"/>
                </a:lnTo>
                <a:lnTo>
                  <a:pt x="1123289" y="1082217"/>
                </a:lnTo>
                <a:lnTo>
                  <a:pt x="1119149" y="1036243"/>
                </a:lnTo>
                <a:lnTo>
                  <a:pt x="1123289" y="990282"/>
                </a:lnTo>
                <a:lnTo>
                  <a:pt x="1135202" y="947000"/>
                </a:lnTo>
                <a:lnTo>
                  <a:pt x="1154163" y="907110"/>
                </a:lnTo>
                <a:lnTo>
                  <a:pt x="1179449" y="871372"/>
                </a:lnTo>
                <a:lnTo>
                  <a:pt x="1210322" y="840498"/>
                </a:lnTo>
                <a:lnTo>
                  <a:pt x="1246073" y="815213"/>
                </a:lnTo>
                <a:lnTo>
                  <a:pt x="1285951" y="796251"/>
                </a:lnTo>
                <a:lnTo>
                  <a:pt x="1329232" y="784339"/>
                </a:lnTo>
                <a:lnTo>
                  <a:pt x="1375206" y="780199"/>
                </a:lnTo>
                <a:lnTo>
                  <a:pt x="1421168" y="784339"/>
                </a:lnTo>
                <a:lnTo>
                  <a:pt x="1464449" y="796251"/>
                </a:lnTo>
                <a:lnTo>
                  <a:pt x="1504327" y="815213"/>
                </a:lnTo>
                <a:lnTo>
                  <a:pt x="1540065" y="840498"/>
                </a:lnTo>
                <a:lnTo>
                  <a:pt x="1570951" y="871372"/>
                </a:lnTo>
                <a:lnTo>
                  <a:pt x="1596237" y="907110"/>
                </a:lnTo>
                <a:lnTo>
                  <a:pt x="1615198" y="947000"/>
                </a:lnTo>
                <a:lnTo>
                  <a:pt x="1627111" y="990282"/>
                </a:lnTo>
                <a:lnTo>
                  <a:pt x="1631238" y="1036243"/>
                </a:lnTo>
                <a:lnTo>
                  <a:pt x="1631238" y="525754"/>
                </a:lnTo>
                <a:lnTo>
                  <a:pt x="1555750" y="494144"/>
                </a:lnTo>
                <a:lnTo>
                  <a:pt x="1512468" y="481634"/>
                </a:lnTo>
                <a:lnTo>
                  <a:pt x="1467853" y="472503"/>
                </a:lnTo>
                <a:lnTo>
                  <a:pt x="1422057" y="466928"/>
                </a:lnTo>
                <a:lnTo>
                  <a:pt x="1375206" y="465023"/>
                </a:lnTo>
                <a:lnTo>
                  <a:pt x="1328356" y="466928"/>
                </a:lnTo>
                <a:lnTo>
                  <a:pt x="1282547" y="472503"/>
                </a:lnTo>
                <a:lnTo>
                  <a:pt x="1237932" y="481634"/>
                </a:lnTo>
                <a:lnTo>
                  <a:pt x="1194650" y="494144"/>
                </a:lnTo>
                <a:lnTo>
                  <a:pt x="1152855" y="509917"/>
                </a:lnTo>
                <a:lnTo>
                  <a:pt x="1112697" y="528789"/>
                </a:lnTo>
                <a:lnTo>
                  <a:pt x="1074318" y="550608"/>
                </a:lnTo>
                <a:lnTo>
                  <a:pt x="1037856" y="575246"/>
                </a:lnTo>
                <a:lnTo>
                  <a:pt x="1003465" y="602526"/>
                </a:lnTo>
                <a:lnTo>
                  <a:pt x="971296" y="632333"/>
                </a:lnTo>
                <a:lnTo>
                  <a:pt x="941489" y="664502"/>
                </a:lnTo>
                <a:lnTo>
                  <a:pt x="914196" y="698893"/>
                </a:lnTo>
                <a:lnTo>
                  <a:pt x="889571" y="735355"/>
                </a:lnTo>
                <a:lnTo>
                  <a:pt x="867752" y="773747"/>
                </a:lnTo>
                <a:lnTo>
                  <a:pt x="848880" y="813904"/>
                </a:lnTo>
                <a:lnTo>
                  <a:pt x="833107" y="855700"/>
                </a:lnTo>
                <a:lnTo>
                  <a:pt x="820597" y="898982"/>
                </a:lnTo>
                <a:lnTo>
                  <a:pt x="811466" y="943597"/>
                </a:lnTo>
                <a:lnTo>
                  <a:pt x="805891" y="989406"/>
                </a:lnTo>
                <a:lnTo>
                  <a:pt x="803998" y="1036243"/>
                </a:lnTo>
                <a:lnTo>
                  <a:pt x="805891" y="1083094"/>
                </a:lnTo>
                <a:lnTo>
                  <a:pt x="811466" y="1128903"/>
                </a:lnTo>
                <a:lnTo>
                  <a:pt x="820597" y="1173518"/>
                </a:lnTo>
                <a:lnTo>
                  <a:pt x="833107" y="1216799"/>
                </a:lnTo>
                <a:lnTo>
                  <a:pt x="848880" y="1258582"/>
                </a:lnTo>
                <a:lnTo>
                  <a:pt x="867752" y="1298752"/>
                </a:lnTo>
                <a:lnTo>
                  <a:pt x="889571" y="1337132"/>
                </a:lnTo>
                <a:lnTo>
                  <a:pt x="914196" y="1373593"/>
                </a:lnTo>
                <a:lnTo>
                  <a:pt x="941489" y="1407985"/>
                </a:lnTo>
                <a:lnTo>
                  <a:pt x="971296" y="1440154"/>
                </a:lnTo>
                <a:lnTo>
                  <a:pt x="1003465" y="1469961"/>
                </a:lnTo>
                <a:lnTo>
                  <a:pt x="1037856" y="1497241"/>
                </a:lnTo>
                <a:lnTo>
                  <a:pt x="1074318" y="1521879"/>
                </a:lnTo>
                <a:lnTo>
                  <a:pt x="1112697" y="1543697"/>
                </a:lnTo>
                <a:lnTo>
                  <a:pt x="1152855" y="1562569"/>
                </a:lnTo>
                <a:lnTo>
                  <a:pt x="1194650" y="1578343"/>
                </a:lnTo>
                <a:lnTo>
                  <a:pt x="1237932" y="1590852"/>
                </a:lnTo>
                <a:lnTo>
                  <a:pt x="1282547" y="1599984"/>
                </a:lnTo>
                <a:lnTo>
                  <a:pt x="1328356" y="1605572"/>
                </a:lnTo>
                <a:lnTo>
                  <a:pt x="1375206" y="1607464"/>
                </a:lnTo>
                <a:lnTo>
                  <a:pt x="1422057" y="1605572"/>
                </a:lnTo>
                <a:lnTo>
                  <a:pt x="1467853" y="1599984"/>
                </a:lnTo>
                <a:lnTo>
                  <a:pt x="1512468" y="1590852"/>
                </a:lnTo>
                <a:lnTo>
                  <a:pt x="1555750" y="1578343"/>
                </a:lnTo>
                <a:lnTo>
                  <a:pt x="1597545" y="1562569"/>
                </a:lnTo>
                <a:lnTo>
                  <a:pt x="1637703" y="1543697"/>
                </a:lnTo>
                <a:lnTo>
                  <a:pt x="1676095" y="1521879"/>
                </a:lnTo>
                <a:lnTo>
                  <a:pt x="1712556" y="1497241"/>
                </a:lnTo>
                <a:lnTo>
                  <a:pt x="1746935" y="1469961"/>
                </a:lnTo>
                <a:lnTo>
                  <a:pt x="1779104" y="1440154"/>
                </a:lnTo>
                <a:lnTo>
                  <a:pt x="1808911" y="1407985"/>
                </a:lnTo>
                <a:lnTo>
                  <a:pt x="1836204" y="1373593"/>
                </a:lnTo>
                <a:lnTo>
                  <a:pt x="1860829" y="1337132"/>
                </a:lnTo>
                <a:lnTo>
                  <a:pt x="1882660" y="1298752"/>
                </a:lnTo>
                <a:lnTo>
                  <a:pt x="1901520" y="1258582"/>
                </a:lnTo>
                <a:lnTo>
                  <a:pt x="1917293" y="1216799"/>
                </a:lnTo>
                <a:lnTo>
                  <a:pt x="1929815" y="1173518"/>
                </a:lnTo>
                <a:lnTo>
                  <a:pt x="1938934" y="1128903"/>
                </a:lnTo>
                <a:lnTo>
                  <a:pt x="1944522" y="1083094"/>
                </a:lnTo>
                <a:lnTo>
                  <a:pt x="1946414" y="1036243"/>
                </a:lnTo>
                <a:close/>
              </a:path>
              <a:path w="5589905" h="1609725">
                <a:moveTo>
                  <a:pt x="2756725" y="518160"/>
                </a:moveTo>
                <a:lnTo>
                  <a:pt x="2752179" y="496150"/>
                </a:lnTo>
                <a:lnTo>
                  <a:pt x="2739796" y="478180"/>
                </a:lnTo>
                <a:lnTo>
                  <a:pt x="2721419" y="466051"/>
                </a:lnTo>
                <a:lnTo>
                  <a:pt x="2698915" y="461606"/>
                </a:lnTo>
                <a:lnTo>
                  <a:pt x="2593429" y="461606"/>
                </a:lnTo>
                <a:lnTo>
                  <a:pt x="2508656" y="480352"/>
                </a:lnTo>
                <a:lnTo>
                  <a:pt x="2438641" y="521614"/>
                </a:lnTo>
                <a:lnTo>
                  <a:pt x="2391041" y="562876"/>
                </a:lnTo>
                <a:lnTo>
                  <a:pt x="2373477" y="581634"/>
                </a:lnTo>
                <a:lnTo>
                  <a:pt x="2373388" y="523201"/>
                </a:lnTo>
                <a:lnTo>
                  <a:pt x="2368664" y="500087"/>
                </a:lnTo>
                <a:lnTo>
                  <a:pt x="2355862" y="481228"/>
                </a:lnTo>
                <a:lnTo>
                  <a:pt x="2336914" y="468528"/>
                </a:lnTo>
                <a:lnTo>
                  <a:pt x="2313724" y="463905"/>
                </a:lnTo>
                <a:lnTo>
                  <a:pt x="2112683" y="464350"/>
                </a:lnTo>
                <a:lnTo>
                  <a:pt x="2089556" y="469036"/>
                </a:lnTo>
                <a:lnTo>
                  <a:pt x="2070684" y="481799"/>
                </a:lnTo>
                <a:lnTo>
                  <a:pt x="2057984" y="500735"/>
                </a:lnTo>
                <a:lnTo>
                  <a:pt x="2053374" y="523913"/>
                </a:lnTo>
                <a:lnTo>
                  <a:pt x="2053450" y="1543926"/>
                </a:lnTo>
                <a:lnTo>
                  <a:pt x="2058187" y="1567040"/>
                </a:lnTo>
                <a:lnTo>
                  <a:pt x="2070976" y="1585912"/>
                </a:lnTo>
                <a:lnTo>
                  <a:pt x="2089912" y="1598612"/>
                </a:lnTo>
                <a:lnTo>
                  <a:pt x="2113038" y="1603248"/>
                </a:lnTo>
                <a:lnTo>
                  <a:pt x="2314448" y="1602778"/>
                </a:lnTo>
                <a:lnTo>
                  <a:pt x="2337612" y="1598104"/>
                </a:lnTo>
                <a:lnTo>
                  <a:pt x="2356510" y="1585328"/>
                </a:lnTo>
                <a:lnTo>
                  <a:pt x="2369223" y="1566392"/>
                </a:lnTo>
                <a:lnTo>
                  <a:pt x="2373833" y="1543215"/>
                </a:lnTo>
                <a:lnTo>
                  <a:pt x="2373477" y="986586"/>
                </a:lnTo>
                <a:lnTo>
                  <a:pt x="2375014" y="951191"/>
                </a:lnTo>
                <a:lnTo>
                  <a:pt x="2401836" y="875855"/>
                </a:lnTo>
                <a:lnTo>
                  <a:pt x="2436787" y="833475"/>
                </a:lnTo>
                <a:lnTo>
                  <a:pt x="2510358" y="789470"/>
                </a:lnTo>
                <a:lnTo>
                  <a:pt x="2596832" y="768057"/>
                </a:lnTo>
                <a:lnTo>
                  <a:pt x="2668828" y="761123"/>
                </a:lnTo>
                <a:lnTo>
                  <a:pt x="2698915" y="760615"/>
                </a:lnTo>
                <a:lnTo>
                  <a:pt x="2721419" y="756183"/>
                </a:lnTo>
                <a:lnTo>
                  <a:pt x="2739796" y="744067"/>
                </a:lnTo>
                <a:lnTo>
                  <a:pt x="2752179" y="726097"/>
                </a:lnTo>
                <a:lnTo>
                  <a:pt x="2756725" y="704049"/>
                </a:lnTo>
                <a:lnTo>
                  <a:pt x="2756725" y="518160"/>
                </a:lnTo>
                <a:close/>
              </a:path>
              <a:path w="5589905" h="1609725">
                <a:moveTo>
                  <a:pt x="3834968" y="1014945"/>
                </a:moveTo>
                <a:lnTo>
                  <a:pt x="3833050" y="966393"/>
                </a:lnTo>
                <a:lnTo>
                  <a:pt x="3827932" y="923467"/>
                </a:lnTo>
                <a:lnTo>
                  <a:pt x="3818204" y="873353"/>
                </a:lnTo>
                <a:lnTo>
                  <a:pt x="3805555" y="829170"/>
                </a:lnTo>
                <a:lnTo>
                  <a:pt x="3789616" y="786739"/>
                </a:lnTo>
                <a:lnTo>
                  <a:pt x="3770541" y="746226"/>
                </a:lnTo>
                <a:lnTo>
                  <a:pt x="3757282" y="723112"/>
                </a:lnTo>
                <a:lnTo>
                  <a:pt x="3748481" y="707758"/>
                </a:lnTo>
                <a:lnTo>
                  <a:pt x="3723563" y="671512"/>
                </a:lnTo>
                <a:lnTo>
                  <a:pt x="3695954" y="637628"/>
                </a:lnTo>
                <a:lnTo>
                  <a:pt x="3665791" y="606247"/>
                </a:lnTo>
                <a:lnTo>
                  <a:pt x="3633216" y="577532"/>
                </a:lnTo>
                <a:lnTo>
                  <a:pt x="3598392" y="551637"/>
                </a:lnTo>
                <a:lnTo>
                  <a:pt x="3561448" y="528688"/>
                </a:lnTo>
                <a:lnTo>
                  <a:pt x="3522535" y="508876"/>
                </a:lnTo>
                <a:lnTo>
                  <a:pt x="3519208" y="507530"/>
                </a:lnTo>
                <a:lnTo>
                  <a:pt x="3519208" y="923467"/>
                </a:lnTo>
                <a:lnTo>
                  <a:pt x="3088182" y="923467"/>
                </a:lnTo>
                <a:lnTo>
                  <a:pt x="3109214" y="868489"/>
                </a:lnTo>
                <a:lnTo>
                  <a:pt x="3133433" y="822794"/>
                </a:lnTo>
                <a:lnTo>
                  <a:pt x="3161068" y="786104"/>
                </a:lnTo>
                <a:lnTo>
                  <a:pt x="3192322" y="758088"/>
                </a:lnTo>
                <a:lnTo>
                  <a:pt x="3227438" y="738454"/>
                </a:lnTo>
                <a:lnTo>
                  <a:pt x="3266643" y="726897"/>
                </a:lnTo>
                <a:lnTo>
                  <a:pt x="3310153" y="723112"/>
                </a:lnTo>
                <a:lnTo>
                  <a:pt x="3358096" y="728687"/>
                </a:lnTo>
                <a:lnTo>
                  <a:pt x="3402520" y="744905"/>
                </a:lnTo>
                <a:lnTo>
                  <a:pt x="3441585" y="770915"/>
                </a:lnTo>
                <a:lnTo>
                  <a:pt x="3473437" y="805916"/>
                </a:lnTo>
                <a:lnTo>
                  <a:pt x="3497986" y="853262"/>
                </a:lnTo>
                <a:lnTo>
                  <a:pt x="3519208" y="923467"/>
                </a:lnTo>
                <a:lnTo>
                  <a:pt x="3519208" y="507530"/>
                </a:lnTo>
                <a:lnTo>
                  <a:pt x="3481806" y="492315"/>
                </a:lnTo>
                <a:lnTo>
                  <a:pt x="3439401" y="479183"/>
                </a:lnTo>
                <a:lnTo>
                  <a:pt x="3395459" y="469607"/>
                </a:lnTo>
                <a:lnTo>
                  <a:pt x="3350145" y="463753"/>
                </a:lnTo>
                <a:lnTo>
                  <a:pt x="3303600" y="461772"/>
                </a:lnTo>
                <a:lnTo>
                  <a:pt x="3256902" y="463626"/>
                </a:lnTo>
                <a:lnTo>
                  <a:pt x="3211550" y="469125"/>
                </a:lnTo>
                <a:lnTo>
                  <a:pt x="3167672" y="478129"/>
                </a:lnTo>
                <a:lnTo>
                  <a:pt x="3125368" y="490537"/>
                </a:lnTo>
                <a:lnTo>
                  <a:pt x="3084753" y="506222"/>
                </a:lnTo>
                <a:lnTo>
                  <a:pt x="3045942" y="525056"/>
                </a:lnTo>
                <a:lnTo>
                  <a:pt x="3009036" y="546912"/>
                </a:lnTo>
                <a:lnTo>
                  <a:pt x="2974175" y="571690"/>
                </a:lnTo>
                <a:lnTo>
                  <a:pt x="2941447" y="599262"/>
                </a:lnTo>
                <a:lnTo>
                  <a:pt x="2910979" y="629488"/>
                </a:lnTo>
                <a:lnTo>
                  <a:pt x="2882874" y="662279"/>
                </a:lnTo>
                <a:lnTo>
                  <a:pt x="2857246" y="697484"/>
                </a:lnTo>
                <a:lnTo>
                  <a:pt x="2834208" y="734999"/>
                </a:lnTo>
                <a:lnTo>
                  <a:pt x="2813888" y="774700"/>
                </a:lnTo>
                <a:lnTo>
                  <a:pt x="2796375" y="816457"/>
                </a:lnTo>
                <a:lnTo>
                  <a:pt x="2781795" y="860171"/>
                </a:lnTo>
                <a:lnTo>
                  <a:pt x="2770263" y="905700"/>
                </a:lnTo>
                <a:lnTo>
                  <a:pt x="2761881" y="952931"/>
                </a:lnTo>
                <a:lnTo>
                  <a:pt x="2756763" y="1001737"/>
                </a:lnTo>
                <a:lnTo>
                  <a:pt x="2755036" y="1052004"/>
                </a:lnTo>
                <a:lnTo>
                  <a:pt x="2756814" y="1100251"/>
                </a:lnTo>
                <a:lnTo>
                  <a:pt x="2762085" y="1146975"/>
                </a:lnTo>
                <a:lnTo>
                  <a:pt x="2770759" y="1192161"/>
                </a:lnTo>
                <a:lnTo>
                  <a:pt x="2782671" y="1235379"/>
                </a:lnTo>
                <a:lnTo>
                  <a:pt x="2797784" y="1276883"/>
                </a:lnTo>
                <a:lnTo>
                  <a:pt x="2815971" y="1316431"/>
                </a:lnTo>
                <a:lnTo>
                  <a:pt x="2837142" y="1353934"/>
                </a:lnTo>
                <a:lnTo>
                  <a:pt x="2861183" y="1389303"/>
                </a:lnTo>
                <a:lnTo>
                  <a:pt x="2887992" y="1422412"/>
                </a:lnTo>
                <a:lnTo>
                  <a:pt x="2917469" y="1453184"/>
                </a:lnTo>
                <a:lnTo>
                  <a:pt x="2949511" y="1481505"/>
                </a:lnTo>
                <a:lnTo>
                  <a:pt x="2984017" y="1507274"/>
                </a:lnTo>
                <a:lnTo>
                  <a:pt x="3020885" y="1530388"/>
                </a:lnTo>
                <a:lnTo>
                  <a:pt x="3060001" y="1550746"/>
                </a:lnTo>
                <a:lnTo>
                  <a:pt x="3101276" y="1568259"/>
                </a:lnTo>
                <a:lnTo>
                  <a:pt x="3144609" y="1582813"/>
                </a:lnTo>
                <a:lnTo>
                  <a:pt x="3189884" y="1594307"/>
                </a:lnTo>
                <a:lnTo>
                  <a:pt x="3237014" y="1602638"/>
                </a:lnTo>
                <a:lnTo>
                  <a:pt x="3285883" y="1607718"/>
                </a:lnTo>
                <a:lnTo>
                  <a:pt x="3336391" y="1609432"/>
                </a:lnTo>
                <a:lnTo>
                  <a:pt x="3389985" y="1607007"/>
                </a:lnTo>
                <a:lnTo>
                  <a:pt x="3442017" y="1600288"/>
                </a:lnTo>
                <a:lnTo>
                  <a:pt x="3492487" y="1590103"/>
                </a:lnTo>
                <a:lnTo>
                  <a:pt x="3541445" y="1577251"/>
                </a:lnTo>
                <a:lnTo>
                  <a:pt x="3615105" y="1554784"/>
                </a:lnTo>
                <a:lnTo>
                  <a:pt x="3655872" y="1541741"/>
                </a:lnTo>
                <a:lnTo>
                  <a:pt x="3697122" y="1523974"/>
                </a:lnTo>
                <a:lnTo>
                  <a:pt x="3728643" y="1489113"/>
                </a:lnTo>
                <a:lnTo>
                  <a:pt x="3733635" y="1465834"/>
                </a:lnTo>
                <a:lnTo>
                  <a:pt x="3729875" y="1441894"/>
                </a:lnTo>
                <a:lnTo>
                  <a:pt x="3716032" y="1405280"/>
                </a:lnTo>
                <a:lnTo>
                  <a:pt x="3696627" y="1355242"/>
                </a:lnTo>
                <a:lnTo>
                  <a:pt x="3679329" y="1311071"/>
                </a:lnTo>
                <a:lnTo>
                  <a:pt x="3659238" y="1272197"/>
                </a:lnTo>
                <a:lnTo>
                  <a:pt x="3618369" y="1254150"/>
                </a:lnTo>
                <a:lnTo>
                  <a:pt x="3500399" y="1300099"/>
                </a:lnTo>
                <a:lnTo>
                  <a:pt x="3443706" y="1321650"/>
                </a:lnTo>
                <a:lnTo>
                  <a:pt x="3402368" y="1329588"/>
                </a:lnTo>
                <a:lnTo>
                  <a:pt x="3353765" y="1330718"/>
                </a:lnTo>
                <a:lnTo>
                  <a:pt x="3302419" y="1326972"/>
                </a:lnTo>
                <a:lnTo>
                  <a:pt x="3256432" y="1315631"/>
                </a:lnTo>
                <a:lnTo>
                  <a:pt x="3215576" y="1296593"/>
                </a:lnTo>
                <a:lnTo>
                  <a:pt x="3179622" y="1269746"/>
                </a:lnTo>
                <a:lnTo>
                  <a:pt x="3148355" y="1234973"/>
                </a:lnTo>
                <a:lnTo>
                  <a:pt x="3121558" y="1192161"/>
                </a:lnTo>
                <a:lnTo>
                  <a:pt x="3099003" y="1141183"/>
                </a:lnTo>
                <a:lnTo>
                  <a:pt x="3695611" y="1141183"/>
                </a:lnTo>
                <a:lnTo>
                  <a:pt x="3747757" y="1136624"/>
                </a:lnTo>
                <a:lnTo>
                  <a:pt x="3787025" y="1122438"/>
                </a:lnTo>
                <a:lnTo>
                  <a:pt x="3814153" y="1097915"/>
                </a:lnTo>
                <a:lnTo>
                  <a:pt x="3829888" y="1062316"/>
                </a:lnTo>
                <a:lnTo>
                  <a:pt x="3834968" y="1014945"/>
                </a:lnTo>
                <a:close/>
              </a:path>
              <a:path w="5589905" h="1609725">
                <a:moveTo>
                  <a:pt x="5585472" y="1549882"/>
                </a:moveTo>
                <a:lnTo>
                  <a:pt x="5584837" y="1260741"/>
                </a:lnTo>
                <a:lnTo>
                  <a:pt x="5568620" y="1221765"/>
                </a:lnTo>
                <a:lnTo>
                  <a:pt x="5529554" y="1205699"/>
                </a:lnTo>
                <a:lnTo>
                  <a:pt x="5240502" y="1206296"/>
                </a:lnTo>
                <a:lnTo>
                  <a:pt x="5219065" y="1210691"/>
                </a:lnTo>
                <a:lnTo>
                  <a:pt x="5201551" y="1222552"/>
                </a:lnTo>
                <a:lnTo>
                  <a:pt x="5189753" y="1240091"/>
                </a:lnTo>
                <a:lnTo>
                  <a:pt x="5185461" y="1261554"/>
                </a:lnTo>
                <a:lnTo>
                  <a:pt x="5186045" y="1550682"/>
                </a:lnTo>
                <a:lnTo>
                  <a:pt x="5190439" y="1572145"/>
                </a:lnTo>
                <a:lnTo>
                  <a:pt x="5202313" y="1589659"/>
                </a:lnTo>
                <a:lnTo>
                  <a:pt x="5219865" y="1601444"/>
                </a:lnTo>
                <a:lnTo>
                  <a:pt x="5241341" y="1605724"/>
                </a:lnTo>
                <a:lnTo>
                  <a:pt x="5530380" y="1605153"/>
                </a:lnTo>
                <a:lnTo>
                  <a:pt x="5551856" y="1600771"/>
                </a:lnTo>
                <a:lnTo>
                  <a:pt x="5569369" y="1588909"/>
                </a:lnTo>
                <a:lnTo>
                  <a:pt x="5581154" y="1571358"/>
                </a:lnTo>
                <a:lnTo>
                  <a:pt x="5585472" y="1549882"/>
                </a:lnTo>
                <a:close/>
              </a:path>
              <a:path w="5589905" h="1609725">
                <a:moveTo>
                  <a:pt x="5589600" y="971829"/>
                </a:moveTo>
                <a:lnTo>
                  <a:pt x="5588990" y="830999"/>
                </a:lnTo>
                <a:lnTo>
                  <a:pt x="5586133" y="782751"/>
                </a:lnTo>
                <a:lnTo>
                  <a:pt x="5577751" y="736777"/>
                </a:lnTo>
                <a:lnTo>
                  <a:pt x="5564149" y="693356"/>
                </a:lnTo>
                <a:lnTo>
                  <a:pt x="5545582" y="652767"/>
                </a:lnTo>
                <a:lnTo>
                  <a:pt x="5522353" y="615276"/>
                </a:lnTo>
                <a:lnTo>
                  <a:pt x="5494756" y="581177"/>
                </a:lnTo>
                <a:lnTo>
                  <a:pt x="5463057" y="550722"/>
                </a:lnTo>
                <a:lnTo>
                  <a:pt x="5427548" y="524205"/>
                </a:lnTo>
                <a:lnTo>
                  <a:pt x="5388534" y="501891"/>
                </a:lnTo>
                <a:lnTo>
                  <a:pt x="5346268" y="484060"/>
                </a:lnTo>
                <a:lnTo>
                  <a:pt x="5301056" y="470979"/>
                </a:lnTo>
                <a:lnTo>
                  <a:pt x="5253177" y="462927"/>
                </a:lnTo>
                <a:lnTo>
                  <a:pt x="5202923" y="460184"/>
                </a:lnTo>
                <a:lnTo>
                  <a:pt x="5152593" y="462419"/>
                </a:lnTo>
                <a:lnTo>
                  <a:pt x="5105400" y="469557"/>
                </a:lnTo>
                <a:lnTo>
                  <a:pt x="5059921" y="482180"/>
                </a:lnTo>
                <a:lnTo>
                  <a:pt x="5014773" y="500913"/>
                </a:lnTo>
                <a:lnTo>
                  <a:pt x="4968519" y="526351"/>
                </a:lnTo>
                <a:lnTo>
                  <a:pt x="4919764" y="559104"/>
                </a:lnTo>
                <a:lnTo>
                  <a:pt x="4867084" y="599770"/>
                </a:lnTo>
                <a:lnTo>
                  <a:pt x="4842522" y="569201"/>
                </a:lnTo>
                <a:lnTo>
                  <a:pt x="4801565" y="530085"/>
                </a:lnTo>
                <a:lnTo>
                  <a:pt x="4739856" y="495655"/>
                </a:lnTo>
                <a:lnTo>
                  <a:pt x="4698035" y="480466"/>
                </a:lnTo>
                <a:lnTo>
                  <a:pt x="4653242" y="469341"/>
                </a:lnTo>
                <a:lnTo>
                  <a:pt x="4606683" y="462508"/>
                </a:lnTo>
                <a:lnTo>
                  <a:pt x="4559503" y="460184"/>
                </a:lnTo>
                <a:lnTo>
                  <a:pt x="4505604" y="462813"/>
                </a:lnTo>
                <a:lnTo>
                  <a:pt x="4456214" y="471081"/>
                </a:lnTo>
                <a:lnTo>
                  <a:pt x="4410075" y="485521"/>
                </a:lnTo>
                <a:lnTo>
                  <a:pt x="4365917" y="506679"/>
                </a:lnTo>
                <a:lnTo>
                  <a:pt x="4322508" y="535076"/>
                </a:lnTo>
                <a:lnTo>
                  <a:pt x="4278566" y="571258"/>
                </a:lnTo>
                <a:lnTo>
                  <a:pt x="4278477" y="521017"/>
                </a:lnTo>
                <a:lnTo>
                  <a:pt x="4273728" y="497814"/>
                </a:lnTo>
                <a:lnTo>
                  <a:pt x="4260913" y="478891"/>
                </a:lnTo>
                <a:lnTo>
                  <a:pt x="4241965" y="466153"/>
                </a:lnTo>
                <a:lnTo>
                  <a:pt x="4218813" y="461530"/>
                </a:lnTo>
                <a:lnTo>
                  <a:pt x="4022902" y="461962"/>
                </a:lnTo>
                <a:lnTo>
                  <a:pt x="3999750" y="466699"/>
                </a:lnTo>
                <a:lnTo>
                  <a:pt x="3980853" y="479513"/>
                </a:lnTo>
                <a:lnTo>
                  <a:pt x="3968127" y="498475"/>
                </a:lnTo>
                <a:lnTo>
                  <a:pt x="3963492" y="521639"/>
                </a:lnTo>
                <a:lnTo>
                  <a:pt x="3963860" y="722236"/>
                </a:lnTo>
                <a:lnTo>
                  <a:pt x="3964051" y="722668"/>
                </a:lnTo>
                <a:lnTo>
                  <a:pt x="3963860" y="1544294"/>
                </a:lnTo>
                <a:lnTo>
                  <a:pt x="3968610" y="1567484"/>
                </a:lnTo>
                <a:lnTo>
                  <a:pt x="3981424" y="1586420"/>
                </a:lnTo>
                <a:lnTo>
                  <a:pt x="4000398" y="1599158"/>
                </a:lnTo>
                <a:lnTo>
                  <a:pt x="4023614" y="1603781"/>
                </a:lnTo>
                <a:lnTo>
                  <a:pt x="4225544" y="1603349"/>
                </a:lnTo>
                <a:lnTo>
                  <a:pt x="4248747" y="1598612"/>
                </a:lnTo>
                <a:lnTo>
                  <a:pt x="4267670" y="1585798"/>
                </a:lnTo>
                <a:lnTo>
                  <a:pt x="4280408" y="1566849"/>
                </a:lnTo>
                <a:lnTo>
                  <a:pt x="4285031" y="1543672"/>
                </a:lnTo>
                <a:lnTo>
                  <a:pt x="4284751" y="902919"/>
                </a:lnTo>
                <a:lnTo>
                  <a:pt x="4290365" y="857351"/>
                </a:lnTo>
                <a:lnTo>
                  <a:pt x="4306405" y="817346"/>
                </a:lnTo>
                <a:lnTo>
                  <a:pt x="4331640" y="784123"/>
                </a:lnTo>
                <a:lnTo>
                  <a:pt x="4364875" y="758875"/>
                </a:lnTo>
                <a:lnTo>
                  <a:pt x="4404893" y="742848"/>
                </a:lnTo>
                <a:lnTo>
                  <a:pt x="4450473" y="737235"/>
                </a:lnTo>
                <a:lnTo>
                  <a:pt x="4499127" y="743140"/>
                </a:lnTo>
                <a:lnTo>
                  <a:pt x="4539996" y="760488"/>
                </a:lnTo>
                <a:lnTo>
                  <a:pt x="4572609" y="788733"/>
                </a:lnTo>
                <a:lnTo>
                  <a:pt x="4596485" y="827341"/>
                </a:lnTo>
                <a:lnTo>
                  <a:pt x="4611154" y="875766"/>
                </a:lnTo>
                <a:lnTo>
                  <a:pt x="4616145" y="933475"/>
                </a:lnTo>
                <a:lnTo>
                  <a:pt x="4616335" y="1545196"/>
                </a:lnTo>
                <a:lnTo>
                  <a:pt x="4621022" y="1568373"/>
                </a:lnTo>
                <a:lnTo>
                  <a:pt x="4633823" y="1587271"/>
                </a:lnTo>
                <a:lnTo>
                  <a:pt x="4652784" y="1599996"/>
                </a:lnTo>
                <a:lnTo>
                  <a:pt x="4676000" y="1604657"/>
                </a:lnTo>
                <a:lnTo>
                  <a:pt x="4878006" y="1604238"/>
                </a:lnTo>
                <a:lnTo>
                  <a:pt x="4901158" y="1599488"/>
                </a:lnTo>
                <a:lnTo>
                  <a:pt x="4920056" y="1586674"/>
                </a:lnTo>
                <a:lnTo>
                  <a:pt x="4932781" y="1567726"/>
                </a:lnTo>
                <a:lnTo>
                  <a:pt x="4937404" y="1544548"/>
                </a:lnTo>
                <a:lnTo>
                  <a:pt x="4936883" y="902919"/>
                </a:lnTo>
                <a:lnTo>
                  <a:pt x="4942510" y="856615"/>
                </a:lnTo>
                <a:lnTo>
                  <a:pt x="4958613" y="816406"/>
                </a:lnTo>
                <a:lnTo>
                  <a:pt x="4984039" y="783323"/>
                </a:lnTo>
                <a:lnTo>
                  <a:pt x="5017630" y="758405"/>
                </a:lnTo>
                <a:lnTo>
                  <a:pt x="5058232" y="742696"/>
                </a:lnTo>
                <a:lnTo>
                  <a:pt x="5104701" y="737235"/>
                </a:lnTo>
                <a:lnTo>
                  <a:pt x="5150929" y="742696"/>
                </a:lnTo>
                <a:lnTo>
                  <a:pt x="5190807" y="758405"/>
                </a:lnTo>
                <a:lnTo>
                  <a:pt x="5223395" y="783323"/>
                </a:lnTo>
                <a:lnTo>
                  <a:pt x="5247805" y="816406"/>
                </a:lnTo>
                <a:lnTo>
                  <a:pt x="5263121" y="856615"/>
                </a:lnTo>
                <a:lnTo>
                  <a:pt x="5268430" y="902919"/>
                </a:lnTo>
                <a:lnTo>
                  <a:pt x="5268519" y="972553"/>
                </a:lnTo>
                <a:lnTo>
                  <a:pt x="5273205" y="995705"/>
                </a:lnTo>
                <a:lnTo>
                  <a:pt x="5285994" y="1014603"/>
                </a:lnTo>
                <a:lnTo>
                  <a:pt x="5304968" y="1027328"/>
                </a:lnTo>
                <a:lnTo>
                  <a:pt x="5328170" y="1031938"/>
                </a:lnTo>
                <a:lnTo>
                  <a:pt x="5530202" y="1031595"/>
                </a:lnTo>
                <a:lnTo>
                  <a:pt x="5553354" y="1026845"/>
                </a:lnTo>
                <a:lnTo>
                  <a:pt x="5572252" y="1014031"/>
                </a:lnTo>
                <a:lnTo>
                  <a:pt x="5584977" y="995057"/>
                </a:lnTo>
                <a:lnTo>
                  <a:pt x="5589600" y="9718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7968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2 - 8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946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0943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9627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9624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536949" y="204628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536946" y="300490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65630" y="378167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565627" y="474029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352084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352081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80765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80762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167219" y="201561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167216" y="297422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95900" y="375099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95897" y="470961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6A47D1D3-6181-F74A-A446-D202EF93A421}"/>
              </a:ext>
            </a:extLst>
          </p:cNvPr>
          <p:cNvSpPr/>
          <p:nvPr userDrawn="1"/>
        </p:nvSpPr>
        <p:spPr>
          <a:xfrm>
            <a:off x="10753444" y="703904"/>
            <a:ext cx="984759" cy="283581"/>
          </a:xfrm>
          <a:custGeom>
            <a:avLst/>
            <a:gdLst/>
            <a:ahLst/>
            <a:cxnLst/>
            <a:rect l="l" t="t" r="r" b="b"/>
            <a:pathLst>
              <a:path w="5589905" h="1609725">
                <a:moveTo>
                  <a:pt x="780745" y="715860"/>
                </a:moveTo>
                <a:lnTo>
                  <a:pt x="780415" y="540842"/>
                </a:lnTo>
                <a:lnTo>
                  <a:pt x="762876" y="498856"/>
                </a:lnTo>
                <a:lnTo>
                  <a:pt x="720750" y="481520"/>
                </a:lnTo>
                <a:lnTo>
                  <a:pt x="528624" y="481520"/>
                </a:lnTo>
                <a:lnTo>
                  <a:pt x="528548" y="370459"/>
                </a:lnTo>
                <a:lnTo>
                  <a:pt x="547154" y="307721"/>
                </a:lnTo>
                <a:lnTo>
                  <a:pt x="609130" y="286512"/>
                </a:lnTo>
                <a:lnTo>
                  <a:pt x="721067" y="286334"/>
                </a:lnTo>
                <a:lnTo>
                  <a:pt x="744232" y="281660"/>
                </a:lnTo>
                <a:lnTo>
                  <a:pt x="763117" y="268884"/>
                </a:lnTo>
                <a:lnTo>
                  <a:pt x="775830" y="249948"/>
                </a:lnTo>
                <a:lnTo>
                  <a:pt x="780478" y="226758"/>
                </a:lnTo>
                <a:lnTo>
                  <a:pt x="780122" y="59385"/>
                </a:lnTo>
                <a:lnTo>
                  <a:pt x="775373" y="36233"/>
                </a:lnTo>
                <a:lnTo>
                  <a:pt x="762584" y="17360"/>
                </a:lnTo>
                <a:lnTo>
                  <a:pt x="743635" y="4648"/>
                </a:lnTo>
                <a:lnTo>
                  <a:pt x="720458" y="0"/>
                </a:lnTo>
                <a:lnTo>
                  <a:pt x="545477" y="1219"/>
                </a:lnTo>
                <a:lnTo>
                  <a:pt x="496290" y="5092"/>
                </a:lnTo>
                <a:lnTo>
                  <a:pt x="450176" y="14071"/>
                </a:lnTo>
                <a:lnTo>
                  <a:pt x="407352" y="27927"/>
                </a:lnTo>
                <a:lnTo>
                  <a:pt x="368046" y="46443"/>
                </a:lnTo>
                <a:lnTo>
                  <a:pt x="332511" y="69380"/>
                </a:lnTo>
                <a:lnTo>
                  <a:pt x="300951" y="96545"/>
                </a:lnTo>
                <a:lnTo>
                  <a:pt x="273621" y="127698"/>
                </a:lnTo>
                <a:lnTo>
                  <a:pt x="250736" y="162623"/>
                </a:lnTo>
                <a:lnTo>
                  <a:pt x="232537" y="201079"/>
                </a:lnTo>
                <a:lnTo>
                  <a:pt x="219252" y="242874"/>
                </a:lnTo>
                <a:lnTo>
                  <a:pt x="211112" y="287756"/>
                </a:lnTo>
                <a:lnTo>
                  <a:pt x="208343" y="335534"/>
                </a:lnTo>
                <a:lnTo>
                  <a:pt x="208343" y="481291"/>
                </a:lnTo>
                <a:lnTo>
                  <a:pt x="59321" y="481622"/>
                </a:lnTo>
                <a:lnTo>
                  <a:pt x="36195" y="486359"/>
                </a:lnTo>
                <a:lnTo>
                  <a:pt x="17322" y="499148"/>
                </a:lnTo>
                <a:lnTo>
                  <a:pt x="4622" y="518058"/>
                </a:lnTo>
                <a:lnTo>
                  <a:pt x="0" y="541185"/>
                </a:lnTo>
                <a:lnTo>
                  <a:pt x="368" y="715137"/>
                </a:lnTo>
                <a:lnTo>
                  <a:pt x="17881" y="757123"/>
                </a:lnTo>
                <a:lnTo>
                  <a:pt x="59944" y="774446"/>
                </a:lnTo>
                <a:lnTo>
                  <a:pt x="208343" y="775411"/>
                </a:lnTo>
                <a:lnTo>
                  <a:pt x="208610" y="1543405"/>
                </a:lnTo>
                <a:lnTo>
                  <a:pt x="213334" y="1566570"/>
                </a:lnTo>
                <a:lnTo>
                  <a:pt x="226136" y="1585455"/>
                </a:lnTo>
                <a:lnTo>
                  <a:pt x="245084" y="1598168"/>
                </a:lnTo>
                <a:lnTo>
                  <a:pt x="268274" y="1602790"/>
                </a:lnTo>
                <a:lnTo>
                  <a:pt x="367207" y="1602613"/>
                </a:lnTo>
                <a:lnTo>
                  <a:pt x="369506" y="1602867"/>
                </a:lnTo>
                <a:lnTo>
                  <a:pt x="371906" y="1602498"/>
                </a:lnTo>
                <a:lnTo>
                  <a:pt x="469684" y="1602346"/>
                </a:lnTo>
                <a:lnTo>
                  <a:pt x="492798" y="1597609"/>
                </a:lnTo>
                <a:lnTo>
                  <a:pt x="511670" y="1584820"/>
                </a:lnTo>
                <a:lnTo>
                  <a:pt x="524370" y="1565897"/>
                </a:lnTo>
                <a:lnTo>
                  <a:pt x="528993" y="1542757"/>
                </a:lnTo>
                <a:lnTo>
                  <a:pt x="528548" y="775411"/>
                </a:lnTo>
                <a:lnTo>
                  <a:pt x="721372" y="775411"/>
                </a:lnTo>
                <a:lnTo>
                  <a:pt x="744524" y="770686"/>
                </a:lnTo>
                <a:lnTo>
                  <a:pt x="763384" y="757897"/>
                </a:lnTo>
                <a:lnTo>
                  <a:pt x="776084" y="738974"/>
                </a:lnTo>
                <a:lnTo>
                  <a:pt x="780745" y="715860"/>
                </a:lnTo>
                <a:close/>
              </a:path>
              <a:path w="5589905" h="1609725">
                <a:moveTo>
                  <a:pt x="1946414" y="1036243"/>
                </a:moveTo>
                <a:lnTo>
                  <a:pt x="1944522" y="989406"/>
                </a:lnTo>
                <a:lnTo>
                  <a:pt x="1938934" y="943597"/>
                </a:lnTo>
                <a:lnTo>
                  <a:pt x="1929815" y="898982"/>
                </a:lnTo>
                <a:lnTo>
                  <a:pt x="1917293" y="855700"/>
                </a:lnTo>
                <a:lnTo>
                  <a:pt x="1901520" y="813904"/>
                </a:lnTo>
                <a:lnTo>
                  <a:pt x="1882660" y="773747"/>
                </a:lnTo>
                <a:lnTo>
                  <a:pt x="1860829" y="735355"/>
                </a:lnTo>
                <a:lnTo>
                  <a:pt x="1836204" y="698893"/>
                </a:lnTo>
                <a:lnTo>
                  <a:pt x="1808911" y="664502"/>
                </a:lnTo>
                <a:lnTo>
                  <a:pt x="1779104" y="632333"/>
                </a:lnTo>
                <a:lnTo>
                  <a:pt x="1746935" y="602526"/>
                </a:lnTo>
                <a:lnTo>
                  <a:pt x="1712556" y="575246"/>
                </a:lnTo>
                <a:lnTo>
                  <a:pt x="1676095" y="550608"/>
                </a:lnTo>
                <a:lnTo>
                  <a:pt x="1637703" y="528789"/>
                </a:lnTo>
                <a:lnTo>
                  <a:pt x="1631238" y="525754"/>
                </a:lnTo>
                <a:lnTo>
                  <a:pt x="1631238" y="1036243"/>
                </a:lnTo>
                <a:lnTo>
                  <a:pt x="1627111" y="1082217"/>
                </a:lnTo>
                <a:lnTo>
                  <a:pt x="1615198" y="1125499"/>
                </a:lnTo>
                <a:lnTo>
                  <a:pt x="1596237" y="1165377"/>
                </a:lnTo>
                <a:lnTo>
                  <a:pt x="1570951" y="1201115"/>
                </a:lnTo>
                <a:lnTo>
                  <a:pt x="1540065" y="1232001"/>
                </a:lnTo>
                <a:lnTo>
                  <a:pt x="1504327" y="1257274"/>
                </a:lnTo>
                <a:lnTo>
                  <a:pt x="1464449" y="1276248"/>
                </a:lnTo>
                <a:lnTo>
                  <a:pt x="1421168" y="1288148"/>
                </a:lnTo>
                <a:lnTo>
                  <a:pt x="1375206" y="1292288"/>
                </a:lnTo>
                <a:lnTo>
                  <a:pt x="1329232" y="1288148"/>
                </a:lnTo>
                <a:lnTo>
                  <a:pt x="1285951" y="1276248"/>
                </a:lnTo>
                <a:lnTo>
                  <a:pt x="1246073" y="1257274"/>
                </a:lnTo>
                <a:lnTo>
                  <a:pt x="1210322" y="1232001"/>
                </a:lnTo>
                <a:lnTo>
                  <a:pt x="1179449" y="1201115"/>
                </a:lnTo>
                <a:lnTo>
                  <a:pt x="1154163" y="1165377"/>
                </a:lnTo>
                <a:lnTo>
                  <a:pt x="1135202" y="1125499"/>
                </a:lnTo>
                <a:lnTo>
                  <a:pt x="1123289" y="1082217"/>
                </a:lnTo>
                <a:lnTo>
                  <a:pt x="1119149" y="1036243"/>
                </a:lnTo>
                <a:lnTo>
                  <a:pt x="1123289" y="990282"/>
                </a:lnTo>
                <a:lnTo>
                  <a:pt x="1135202" y="947000"/>
                </a:lnTo>
                <a:lnTo>
                  <a:pt x="1154163" y="907110"/>
                </a:lnTo>
                <a:lnTo>
                  <a:pt x="1179449" y="871372"/>
                </a:lnTo>
                <a:lnTo>
                  <a:pt x="1210322" y="840498"/>
                </a:lnTo>
                <a:lnTo>
                  <a:pt x="1246073" y="815213"/>
                </a:lnTo>
                <a:lnTo>
                  <a:pt x="1285951" y="796251"/>
                </a:lnTo>
                <a:lnTo>
                  <a:pt x="1329232" y="784339"/>
                </a:lnTo>
                <a:lnTo>
                  <a:pt x="1375206" y="780199"/>
                </a:lnTo>
                <a:lnTo>
                  <a:pt x="1421168" y="784339"/>
                </a:lnTo>
                <a:lnTo>
                  <a:pt x="1464449" y="796251"/>
                </a:lnTo>
                <a:lnTo>
                  <a:pt x="1504327" y="815213"/>
                </a:lnTo>
                <a:lnTo>
                  <a:pt x="1540065" y="840498"/>
                </a:lnTo>
                <a:lnTo>
                  <a:pt x="1570951" y="871372"/>
                </a:lnTo>
                <a:lnTo>
                  <a:pt x="1596237" y="907110"/>
                </a:lnTo>
                <a:lnTo>
                  <a:pt x="1615198" y="947000"/>
                </a:lnTo>
                <a:lnTo>
                  <a:pt x="1627111" y="990282"/>
                </a:lnTo>
                <a:lnTo>
                  <a:pt x="1631238" y="1036243"/>
                </a:lnTo>
                <a:lnTo>
                  <a:pt x="1631238" y="525754"/>
                </a:lnTo>
                <a:lnTo>
                  <a:pt x="1555750" y="494144"/>
                </a:lnTo>
                <a:lnTo>
                  <a:pt x="1512468" y="481634"/>
                </a:lnTo>
                <a:lnTo>
                  <a:pt x="1467853" y="472503"/>
                </a:lnTo>
                <a:lnTo>
                  <a:pt x="1422057" y="466928"/>
                </a:lnTo>
                <a:lnTo>
                  <a:pt x="1375206" y="465023"/>
                </a:lnTo>
                <a:lnTo>
                  <a:pt x="1328356" y="466928"/>
                </a:lnTo>
                <a:lnTo>
                  <a:pt x="1282547" y="472503"/>
                </a:lnTo>
                <a:lnTo>
                  <a:pt x="1237932" y="481634"/>
                </a:lnTo>
                <a:lnTo>
                  <a:pt x="1194650" y="494144"/>
                </a:lnTo>
                <a:lnTo>
                  <a:pt x="1152855" y="509917"/>
                </a:lnTo>
                <a:lnTo>
                  <a:pt x="1112697" y="528789"/>
                </a:lnTo>
                <a:lnTo>
                  <a:pt x="1074318" y="550608"/>
                </a:lnTo>
                <a:lnTo>
                  <a:pt x="1037856" y="575246"/>
                </a:lnTo>
                <a:lnTo>
                  <a:pt x="1003465" y="602526"/>
                </a:lnTo>
                <a:lnTo>
                  <a:pt x="971296" y="632333"/>
                </a:lnTo>
                <a:lnTo>
                  <a:pt x="941489" y="664502"/>
                </a:lnTo>
                <a:lnTo>
                  <a:pt x="914196" y="698893"/>
                </a:lnTo>
                <a:lnTo>
                  <a:pt x="889571" y="735355"/>
                </a:lnTo>
                <a:lnTo>
                  <a:pt x="867752" y="773747"/>
                </a:lnTo>
                <a:lnTo>
                  <a:pt x="848880" y="813904"/>
                </a:lnTo>
                <a:lnTo>
                  <a:pt x="833107" y="855700"/>
                </a:lnTo>
                <a:lnTo>
                  <a:pt x="820597" y="898982"/>
                </a:lnTo>
                <a:lnTo>
                  <a:pt x="811466" y="943597"/>
                </a:lnTo>
                <a:lnTo>
                  <a:pt x="805891" y="989406"/>
                </a:lnTo>
                <a:lnTo>
                  <a:pt x="803998" y="1036243"/>
                </a:lnTo>
                <a:lnTo>
                  <a:pt x="805891" y="1083094"/>
                </a:lnTo>
                <a:lnTo>
                  <a:pt x="811466" y="1128903"/>
                </a:lnTo>
                <a:lnTo>
                  <a:pt x="820597" y="1173518"/>
                </a:lnTo>
                <a:lnTo>
                  <a:pt x="833107" y="1216799"/>
                </a:lnTo>
                <a:lnTo>
                  <a:pt x="848880" y="1258582"/>
                </a:lnTo>
                <a:lnTo>
                  <a:pt x="867752" y="1298752"/>
                </a:lnTo>
                <a:lnTo>
                  <a:pt x="889571" y="1337132"/>
                </a:lnTo>
                <a:lnTo>
                  <a:pt x="914196" y="1373593"/>
                </a:lnTo>
                <a:lnTo>
                  <a:pt x="941489" y="1407985"/>
                </a:lnTo>
                <a:lnTo>
                  <a:pt x="971296" y="1440154"/>
                </a:lnTo>
                <a:lnTo>
                  <a:pt x="1003465" y="1469961"/>
                </a:lnTo>
                <a:lnTo>
                  <a:pt x="1037856" y="1497241"/>
                </a:lnTo>
                <a:lnTo>
                  <a:pt x="1074318" y="1521879"/>
                </a:lnTo>
                <a:lnTo>
                  <a:pt x="1112697" y="1543697"/>
                </a:lnTo>
                <a:lnTo>
                  <a:pt x="1152855" y="1562569"/>
                </a:lnTo>
                <a:lnTo>
                  <a:pt x="1194650" y="1578343"/>
                </a:lnTo>
                <a:lnTo>
                  <a:pt x="1237932" y="1590852"/>
                </a:lnTo>
                <a:lnTo>
                  <a:pt x="1282547" y="1599984"/>
                </a:lnTo>
                <a:lnTo>
                  <a:pt x="1328356" y="1605572"/>
                </a:lnTo>
                <a:lnTo>
                  <a:pt x="1375206" y="1607464"/>
                </a:lnTo>
                <a:lnTo>
                  <a:pt x="1422057" y="1605572"/>
                </a:lnTo>
                <a:lnTo>
                  <a:pt x="1467853" y="1599984"/>
                </a:lnTo>
                <a:lnTo>
                  <a:pt x="1512468" y="1590852"/>
                </a:lnTo>
                <a:lnTo>
                  <a:pt x="1555750" y="1578343"/>
                </a:lnTo>
                <a:lnTo>
                  <a:pt x="1597545" y="1562569"/>
                </a:lnTo>
                <a:lnTo>
                  <a:pt x="1637703" y="1543697"/>
                </a:lnTo>
                <a:lnTo>
                  <a:pt x="1676095" y="1521879"/>
                </a:lnTo>
                <a:lnTo>
                  <a:pt x="1712556" y="1497241"/>
                </a:lnTo>
                <a:lnTo>
                  <a:pt x="1746935" y="1469961"/>
                </a:lnTo>
                <a:lnTo>
                  <a:pt x="1779104" y="1440154"/>
                </a:lnTo>
                <a:lnTo>
                  <a:pt x="1808911" y="1407985"/>
                </a:lnTo>
                <a:lnTo>
                  <a:pt x="1836204" y="1373593"/>
                </a:lnTo>
                <a:lnTo>
                  <a:pt x="1860829" y="1337132"/>
                </a:lnTo>
                <a:lnTo>
                  <a:pt x="1882660" y="1298752"/>
                </a:lnTo>
                <a:lnTo>
                  <a:pt x="1901520" y="1258582"/>
                </a:lnTo>
                <a:lnTo>
                  <a:pt x="1917293" y="1216799"/>
                </a:lnTo>
                <a:lnTo>
                  <a:pt x="1929815" y="1173518"/>
                </a:lnTo>
                <a:lnTo>
                  <a:pt x="1938934" y="1128903"/>
                </a:lnTo>
                <a:lnTo>
                  <a:pt x="1944522" y="1083094"/>
                </a:lnTo>
                <a:lnTo>
                  <a:pt x="1946414" y="1036243"/>
                </a:lnTo>
                <a:close/>
              </a:path>
              <a:path w="5589905" h="1609725">
                <a:moveTo>
                  <a:pt x="2756725" y="518160"/>
                </a:moveTo>
                <a:lnTo>
                  <a:pt x="2752179" y="496150"/>
                </a:lnTo>
                <a:lnTo>
                  <a:pt x="2739796" y="478180"/>
                </a:lnTo>
                <a:lnTo>
                  <a:pt x="2721419" y="466051"/>
                </a:lnTo>
                <a:lnTo>
                  <a:pt x="2698915" y="461606"/>
                </a:lnTo>
                <a:lnTo>
                  <a:pt x="2593429" y="461606"/>
                </a:lnTo>
                <a:lnTo>
                  <a:pt x="2508656" y="480352"/>
                </a:lnTo>
                <a:lnTo>
                  <a:pt x="2438641" y="521614"/>
                </a:lnTo>
                <a:lnTo>
                  <a:pt x="2391041" y="562876"/>
                </a:lnTo>
                <a:lnTo>
                  <a:pt x="2373477" y="581634"/>
                </a:lnTo>
                <a:lnTo>
                  <a:pt x="2373388" y="523201"/>
                </a:lnTo>
                <a:lnTo>
                  <a:pt x="2368664" y="500087"/>
                </a:lnTo>
                <a:lnTo>
                  <a:pt x="2355862" y="481228"/>
                </a:lnTo>
                <a:lnTo>
                  <a:pt x="2336914" y="468528"/>
                </a:lnTo>
                <a:lnTo>
                  <a:pt x="2313724" y="463905"/>
                </a:lnTo>
                <a:lnTo>
                  <a:pt x="2112683" y="464350"/>
                </a:lnTo>
                <a:lnTo>
                  <a:pt x="2089556" y="469036"/>
                </a:lnTo>
                <a:lnTo>
                  <a:pt x="2070684" y="481799"/>
                </a:lnTo>
                <a:lnTo>
                  <a:pt x="2057984" y="500735"/>
                </a:lnTo>
                <a:lnTo>
                  <a:pt x="2053374" y="523913"/>
                </a:lnTo>
                <a:lnTo>
                  <a:pt x="2053450" y="1543926"/>
                </a:lnTo>
                <a:lnTo>
                  <a:pt x="2058187" y="1567040"/>
                </a:lnTo>
                <a:lnTo>
                  <a:pt x="2070976" y="1585912"/>
                </a:lnTo>
                <a:lnTo>
                  <a:pt x="2089912" y="1598612"/>
                </a:lnTo>
                <a:lnTo>
                  <a:pt x="2113038" y="1603248"/>
                </a:lnTo>
                <a:lnTo>
                  <a:pt x="2314448" y="1602778"/>
                </a:lnTo>
                <a:lnTo>
                  <a:pt x="2337612" y="1598104"/>
                </a:lnTo>
                <a:lnTo>
                  <a:pt x="2356510" y="1585328"/>
                </a:lnTo>
                <a:lnTo>
                  <a:pt x="2369223" y="1566392"/>
                </a:lnTo>
                <a:lnTo>
                  <a:pt x="2373833" y="1543215"/>
                </a:lnTo>
                <a:lnTo>
                  <a:pt x="2373477" y="986586"/>
                </a:lnTo>
                <a:lnTo>
                  <a:pt x="2375014" y="951191"/>
                </a:lnTo>
                <a:lnTo>
                  <a:pt x="2401836" y="875855"/>
                </a:lnTo>
                <a:lnTo>
                  <a:pt x="2436787" y="833475"/>
                </a:lnTo>
                <a:lnTo>
                  <a:pt x="2510358" y="789470"/>
                </a:lnTo>
                <a:lnTo>
                  <a:pt x="2596832" y="768057"/>
                </a:lnTo>
                <a:lnTo>
                  <a:pt x="2668828" y="761123"/>
                </a:lnTo>
                <a:lnTo>
                  <a:pt x="2698915" y="760615"/>
                </a:lnTo>
                <a:lnTo>
                  <a:pt x="2721419" y="756183"/>
                </a:lnTo>
                <a:lnTo>
                  <a:pt x="2739796" y="744067"/>
                </a:lnTo>
                <a:lnTo>
                  <a:pt x="2752179" y="726097"/>
                </a:lnTo>
                <a:lnTo>
                  <a:pt x="2756725" y="704049"/>
                </a:lnTo>
                <a:lnTo>
                  <a:pt x="2756725" y="518160"/>
                </a:lnTo>
                <a:close/>
              </a:path>
              <a:path w="5589905" h="1609725">
                <a:moveTo>
                  <a:pt x="3834968" y="1014945"/>
                </a:moveTo>
                <a:lnTo>
                  <a:pt x="3833050" y="966393"/>
                </a:lnTo>
                <a:lnTo>
                  <a:pt x="3827932" y="923467"/>
                </a:lnTo>
                <a:lnTo>
                  <a:pt x="3818204" y="873353"/>
                </a:lnTo>
                <a:lnTo>
                  <a:pt x="3805555" y="829170"/>
                </a:lnTo>
                <a:lnTo>
                  <a:pt x="3789616" y="786739"/>
                </a:lnTo>
                <a:lnTo>
                  <a:pt x="3770541" y="746226"/>
                </a:lnTo>
                <a:lnTo>
                  <a:pt x="3757282" y="723112"/>
                </a:lnTo>
                <a:lnTo>
                  <a:pt x="3748481" y="707758"/>
                </a:lnTo>
                <a:lnTo>
                  <a:pt x="3723563" y="671512"/>
                </a:lnTo>
                <a:lnTo>
                  <a:pt x="3695954" y="637628"/>
                </a:lnTo>
                <a:lnTo>
                  <a:pt x="3665791" y="606247"/>
                </a:lnTo>
                <a:lnTo>
                  <a:pt x="3633216" y="577532"/>
                </a:lnTo>
                <a:lnTo>
                  <a:pt x="3598392" y="551637"/>
                </a:lnTo>
                <a:lnTo>
                  <a:pt x="3561448" y="528688"/>
                </a:lnTo>
                <a:lnTo>
                  <a:pt x="3522535" y="508876"/>
                </a:lnTo>
                <a:lnTo>
                  <a:pt x="3519208" y="507530"/>
                </a:lnTo>
                <a:lnTo>
                  <a:pt x="3519208" y="923467"/>
                </a:lnTo>
                <a:lnTo>
                  <a:pt x="3088182" y="923467"/>
                </a:lnTo>
                <a:lnTo>
                  <a:pt x="3109214" y="868489"/>
                </a:lnTo>
                <a:lnTo>
                  <a:pt x="3133433" y="822794"/>
                </a:lnTo>
                <a:lnTo>
                  <a:pt x="3161068" y="786104"/>
                </a:lnTo>
                <a:lnTo>
                  <a:pt x="3192322" y="758088"/>
                </a:lnTo>
                <a:lnTo>
                  <a:pt x="3227438" y="738454"/>
                </a:lnTo>
                <a:lnTo>
                  <a:pt x="3266643" y="726897"/>
                </a:lnTo>
                <a:lnTo>
                  <a:pt x="3310153" y="723112"/>
                </a:lnTo>
                <a:lnTo>
                  <a:pt x="3358096" y="728687"/>
                </a:lnTo>
                <a:lnTo>
                  <a:pt x="3402520" y="744905"/>
                </a:lnTo>
                <a:lnTo>
                  <a:pt x="3441585" y="770915"/>
                </a:lnTo>
                <a:lnTo>
                  <a:pt x="3473437" y="805916"/>
                </a:lnTo>
                <a:lnTo>
                  <a:pt x="3497986" y="853262"/>
                </a:lnTo>
                <a:lnTo>
                  <a:pt x="3519208" y="923467"/>
                </a:lnTo>
                <a:lnTo>
                  <a:pt x="3519208" y="507530"/>
                </a:lnTo>
                <a:lnTo>
                  <a:pt x="3481806" y="492315"/>
                </a:lnTo>
                <a:lnTo>
                  <a:pt x="3439401" y="479183"/>
                </a:lnTo>
                <a:lnTo>
                  <a:pt x="3395459" y="469607"/>
                </a:lnTo>
                <a:lnTo>
                  <a:pt x="3350145" y="463753"/>
                </a:lnTo>
                <a:lnTo>
                  <a:pt x="3303600" y="461772"/>
                </a:lnTo>
                <a:lnTo>
                  <a:pt x="3256902" y="463626"/>
                </a:lnTo>
                <a:lnTo>
                  <a:pt x="3211550" y="469125"/>
                </a:lnTo>
                <a:lnTo>
                  <a:pt x="3167672" y="478129"/>
                </a:lnTo>
                <a:lnTo>
                  <a:pt x="3125368" y="490537"/>
                </a:lnTo>
                <a:lnTo>
                  <a:pt x="3084753" y="506222"/>
                </a:lnTo>
                <a:lnTo>
                  <a:pt x="3045942" y="525056"/>
                </a:lnTo>
                <a:lnTo>
                  <a:pt x="3009036" y="546912"/>
                </a:lnTo>
                <a:lnTo>
                  <a:pt x="2974175" y="571690"/>
                </a:lnTo>
                <a:lnTo>
                  <a:pt x="2941447" y="599262"/>
                </a:lnTo>
                <a:lnTo>
                  <a:pt x="2910979" y="629488"/>
                </a:lnTo>
                <a:lnTo>
                  <a:pt x="2882874" y="662279"/>
                </a:lnTo>
                <a:lnTo>
                  <a:pt x="2857246" y="697484"/>
                </a:lnTo>
                <a:lnTo>
                  <a:pt x="2834208" y="734999"/>
                </a:lnTo>
                <a:lnTo>
                  <a:pt x="2813888" y="774700"/>
                </a:lnTo>
                <a:lnTo>
                  <a:pt x="2796375" y="816457"/>
                </a:lnTo>
                <a:lnTo>
                  <a:pt x="2781795" y="860171"/>
                </a:lnTo>
                <a:lnTo>
                  <a:pt x="2770263" y="905700"/>
                </a:lnTo>
                <a:lnTo>
                  <a:pt x="2761881" y="952931"/>
                </a:lnTo>
                <a:lnTo>
                  <a:pt x="2756763" y="1001737"/>
                </a:lnTo>
                <a:lnTo>
                  <a:pt x="2755036" y="1052004"/>
                </a:lnTo>
                <a:lnTo>
                  <a:pt x="2756814" y="1100251"/>
                </a:lnTo>
                <a:lnTo>
                  <a:pt x="2762085" y="1146975"/>
                </a:lnTo>
                <a:lnTo>
                  <a:pt x="2770759" y="1192161"/>
                </a:lnTo>
                <a:lnTo>
                  <a:pt x="2782671" y="1235379"/>
                </a:lnTo>
                <a:lnTo>
                  <a:pt x="2797784" y="1276883"/>
                </a:lnTo>
                <a:lnTo>
                  <a:pt x="2815971" y="1316431"/>
                </a:lnTo>
                <a:lnTo>
                  <a:pt x="2837142" y="1353934"/>
                </a:lnTo>
                <a:lnTo>
                  <a:pt x="2861183" y="1389303"/>
                </a:lnTo>
                <a:lnTo>
                  <a:pt x="2887992" y="1422412"/>
                </a:lnTo>
                <a:lnTo>
                  <a:pt x="2917469" y="1453184"/>
                </a:lnTo>
                <a:lnTo>
                  <a:pt x="2949511" y="1481505"/>
                </a:lnTo>
                <a:lnTo>
                  <a:pt x="2984017" y="1507274"/>
                </a:lnTo>
                <a:lnTo>
                  <a:pt x="3020885" y="1530388"/>
                </a:lnTo>
                <a:lnTo>
                  <a:pt x="3060001" y="1550746"/>
                </a:lnTo>
                <a:lnTo>
                  <a:pt x="3101276" y="1568259"/>
                </a:lnTo>
                <a:lnTo>
                  <a:pt x="3144609" y="1582813"/>
                </a:lnTo>
                <a:lnTo>
                  <a:pt x="3189884" y="1594307"/>
                </a:lnTo>
                <a:lnTo>
                  <a:pt x="3237014" y="1602638"/>
                </a:lnTo>
                <a:lnTo>
                  <a:pt x="3285883" y="1607718"/>
                </a:lnTo>
                <a:lnTo>
                  <a:pt x="3336391" y="1609432"/>
                </a:lnTo>
                <a:lnTo>
                  <a:pt x="3389985" y="1607007"/>
                </a:lnTo>
                <a:lnTo>
                  <a:pt x="3442017" y="1600288"/>
                </a:lnTo>
                <a:lnTo>
                  <a:pt x="3492487" y="1590103"/>
                </a:lnTo>
                <a:lnTo>
                  <a:pt x="3541445" y="1577251"/>
                </a:lnTo>
                <a:lnTo>
                  <a:pt x="3615105" y="1554784"/>
                </a:lnTo>
                <a:lnTo>
                  <a:pt x="3655872" y="1541741"/>
                </a:lnTo>
                <a:lnTo>
                  <a:pt x="3697122" y="1523974"/>
                </a:lnTo>
                <a:lnTo>
                  <a:pt x="3728643" y="1489113"/>
                </a:lnTo>
                <a:lnTo>
                  <a:pt x="3733635" y="1465834"/>
                </a:lnTo>
                <a:lnTo>
                  <a:pt x="3729875" y="1441894"/>
                </a:lnTo>
                <a:lnTo>
                  <a:pt x="3716032" y="1405280"/>
                </a:lnTo>
                <a:lnTo>
                  <a:pt x="3696627" y="1355242"/>
                </a:lnTo>
                <a:lnTo>
                  <a:pt x="3679329" y="1311071"/>
                </a:lnTo>
                <a:lnTo>
                  <a:pt x="3659238" y="1272197"/>
                </a:lnTo>
                <a:lnTo>
                  <a:pt x="3618369" y="1254150"/>
                </a:lnTo>
                <a:lnTo>
                  <a:pt x="3500399" y="1300099"/>
                </a:lnTo>
                <a:lnTo>
                  <a:pt x="3443706" y="1321650"/>
                </a:lnTo>
                <a:lnTo>
                  <a:pt x="3402368" y="1329588"/>
                </a:lnTo>
                <a:lnTo>
                  <a:pt x="3353765" y="1330718"/>
                </a:lnTo>
                <a:lnTo>
                  <a:pt x="3302419" y="1326972"/>
                </a:lnTo>
                <a:lnTo>
                  <a:pt x="3256432" y="1315631"/>
                </a:lnTo>
                <a:lnTo>
                  <a:pt x="3215576" y="1296593"/>
                </a:lnTo>
                <a:lnTo>
                  <a:pt x="3179622" y="1269746"/>
                </a:lnTo>
                <a:lnTo>
                  <a:pt x="3148355" y="1234973"/>
                </a:lnTo>
                <a:lnTo>
                  <a:pt x="3121558" y="1192161"/>
                </a:lnTo>
                <a:lnTo>
                  <a:pt x="3099003" y="1141183"/>
                </a:lnTo>
                <a:lnTo>
                  <a:pt x="3695611" y="1141183"/>
                </a:lnTo>
                <a:lnTo>
                  <a:pt x="3747757" y="1136624"/>
                </a:lnTo>
                <a:lnTo>
                  <a:pt x="3787025" y="1122438"/>
                </a:lnTo>
                <a:lnTo>
                  <a:pt x="3814153" y="1097915"/>
                </a:lnTo>
                <a:lnTo>
                  <a:pt x="3829888" y="1062316"/>
                </a:lnTo>
                <a:lnTo>
                  <a:pt x="3834968" y="1014945"/>
                </a:lnTo>
                <a:close/>
              </a:path>
              <a:path w="5589905" h="1609725">
                <a:moveTo>
                  <a:pt x="5585472" y="1549882"/>
                </a:moveTo>
                <a:lnTo>
                  <a:pt x="5584837" y="1260741"/>
                </a:lnTo>
                <a:lnTo>
                  <a:pt x="5568620" y="1221765"/>
                </a:lnTo>
                <a:lnTo>
                  <a:pt x="5529554" y="1205699"/>
                </a:lnTo>
                <a:lnTo>
                  <a:pt x="5240502" y="1206296"/>
                </a:lnTo>
                <a:lnTo>
                  <a:pt x="5219065" y="1210691"/>
                </a:lnTo>
                <a:lnTo>
                  <a:pt x="5201551" y="1222552"/>
                </a:lnTo>
                <a:lnTo>
                  <a:pt x="5189753" y="1240091"/>
                </a:lnTo>
                <a:lnTo>
                  <a:pt x="5185461" y="1261554"/>
                </a:lnTo>
                <a:lnTo>
                  <a:pt x="5186045" y="1550682"/>
                </a:lnTo>
                <a:lnTo>
                  <a:pt x="5190439" y="1572145"/>
                </a:lnTo>
                <a:lnTo>
                  <a:pt x="5202313" y="1589659"/>
                </a:lnTo>
                <a:lnTo>
                  <a:pt x="5219865" y="1601444"/>
                </a:lnTo>
                <a:lnTo>
                  <a:pt x="5241341" y="1605724"/>
                </a:lnTo>
                <a:lnTo>
                  <a:pt x="5530380" y="1605153"/>
                </a:lnTo>
                <a:lnTo>
                  <a:pt x="5551856" y="1600771"/>
                </a:lnTo>
                <a:lnTo>
                  <a:pt x="5569369" y="1588909"/>
                </a:lnTo>
                <a:lnTo>
                  <a:pt x="5581154" y="1571358"/>
                </a:lnTo>
                <a:lnTo>
                  <a:pt x="5585472" y="1549882"/>
                </a:lnTo>
                <a:close/>
              </a:path>
              <a:path w="5589905" h="1609725">
                <a:moveTo>
                  <a:pt x="5589600" y="971829"/>
                </a:moveTo>
                <a:lnTo>
                  <a:pt x="5588990" y="830999"/>
                </a:lnTo>
                <a:lnTo>
                  <a:pt x="5586133" y="782751"/>
                </a:lnTo>
                <a:lnTo>
                  <a:pt x="5577751" y="736777"/>
                </a:lnTo>
                <a:lnTo>
                  <a:pt x="5564149" y="693356"/>
                </a:lnTo>
                <a:lnTo>
                  <a:pt x="5545582" y="652767"/>
                </a:lnTo>
                <a:lnTo>
                  <a:pt x="5522353" y="615276"/>
                </a:lnTo>
                <a:lnTo>
                  <a:pt x="5494756" y="581177"/>
                </a:lnTo>
                <a:lnTo>
                  <a:pt x="5463057" y="550722"/>
                </a:lnTo>
                <a:lnTo>
                  <a:pt x="5427548" y="524205"/>
                </a:lnTo>
                <a:lnTo>
                  <a:pt x="5388534" y="501891"/>
                </a:lnTo>
                <a:lnTo>
                  <a:pt x="5346268" y="484060"/>
                </a:lnTo>
                <a:lnTo>
                  <a:pt x="5301056" y="470979"/>
                </a:lnTo>
                <a:lnTo>
                  <a:pt x="5253177" y="462927"/>
                </a:lnTo>
                <a:lnTo>
                  <a:pt x="5202923" y="460184"/>
                </a:lnTo>
                <a:lnTo>
                  <a:pt x="5152593" y="462419"/>
                </a:lnTo>
                <a:lnTo>
                  <a:pt x="5105400" y="469557"/>
                </a:lnTo>
                <a:lnTo>
                  <a:pt x="5059921" y="482180"/>
                </a:lnTo>
                <a:lnTo>
                  <a:pt x="5014773" y="500913"/>
                </a:lnTo>
                <a:lnTo>
                  <a:pt x="4968519" y="526351"/>
                </a:lnTo>
                <a:lnTo>
                  <a:pt x="4919764" y="559104"/>
                </a:lnTo>
                <a:lnTo>
                  <a:pt x="4867084" y="599770"/>
                </a:lnTo>
                <a:lnTo>
                  <a:pt x="4842522" y="569201"/>
                </a:lnTo>
                <a:lnTo>
                  <a:pt x="4801565" y="530085"/>
                </a:lnTo>
                <a:lnTo>
                  <a:pt x="4739856" y="495655"/>
                </a:lnTo>
                <a:lnTo>
                  <a:pt x="4698035" y="480466"/>
                </a:lnTo>
                <a:lnTo>
                  <a:pt x="4653242" y="469341"/>
                </a:lnTo>
                <a:lnTo>
                  <a:pt x="4606683" y="462508"/>
                </a:lnTo>
                <a:lnTo>
                  <a:pt x="4559503" y="460184"/>
                </a:lnTo>
                <a:lnTo>
                  <a:pt x="4505604" y="462813"/>
                </a:lnTo>
                <a:lnTo>
                  <a:pt x="4456214" y="471081"/>
                </a:lnTo>
                <a:lnTo>
                  <a:pt x="4410075" y="485521"/>
                </a:lnTo>
                <a:lnTo>
                  <a:pt x="4365917" y="506679"/>
                </a:lnTo>
                <a:lnTo>
                  <a:pt x="4322508" y="535076"/>
                </a:lnTo>
                <a:lnTo>
                  <a:pt x="4278566" y="571258"/>
                </a:lnTo>
                <a:lnTo>
                  <a:pt x="4278477" y="521017"/>
                </a:lnTo>
                <a:lnTo>
                  <a:pt x="4273728" y="497814"/>
                </a:lnTo>
                <a:lnTo>
                  <a:pt x="4260913" y="478891"/>
                </a:lnTo>
                <a:lnTo>
                  <a:pt x="4241965" y="466153"/>
                </a:lnTo>
                <a:lnTo>
                  <a:pt x="4218813" y="461530"/>
                </a:lnTo>
                <a:lnTo>
                  <a:pt x="4022902" y="461962"/>
                </a:lnTo>
                <a:lnTo>
                  <a:pt x="3999750" y="466699"/>
                </a:lnTo>
                <a:lnTo>
                  <a:pt x="3980853" y="479513"/>
                </a:lnTo>
                <a:lnTo>
                  <a:pt x="3968127" y="498475"/>
                </a:lnTo>
                <a:lnTo>
                  <a:pt x="3963492" y="521639"/>
                </a:lnTo>
                <a:lnTo>
                  <a:pt x="3963860" y="722236"/>
                </a:lnTo>
                <a:lnTo>
                  <a:pt x="3964051" y="722668"/>
                </a:lnTo>
                <a:lnTo>
                  <a:pt x="3963860" y="1544294"/>
                </a:lnTo>
                <a:lnTo>
                  <a:pt x="3968610" y="1567484"/>
                </a:lnTo>
                <a:lnTo>
                  <a:pt x="3981424" y="1586420"/>
                </a:lnTo>
                <a:lnTo>
                  <a:pt x="4000398" y="1599158"/>
                </a:lnTo>
                <a:lnTo>
                  <a:pt x="4023614" y="1603781"/>
                </a:lnTo>
                <a:lnTo>
                  <a:pt x="4225544" y="1603349"/>
                </a:lnTo>
                <a:lnTo>
                  <a:pt x="4248747" y="1598612"/>
                </a:lnTo>
                <a:lnTo>
                  <a:pt x="4267670" y="1585798"/>
                </a:lnTo>
                <a:lnTo>
                  <a:pt x="4280408" y="1566849"/>
                </a:lnTo>
                <a:lnTo>
                  <a:pt x="4285031" y="1543672"/>
                </a:lnTo>
                <a:lnTo>
                  <a:pt x="4284751" y="902919"/>
                </a:lnTo>
                <a:lnTo>
                  <a:pt x="4290365" y="857351"/>
                </a:lnTo>
                <a:lnTo>
                  <a:pt x="4306405" y="817346"/>
                </a:lnTo>
                <a:lnTo>
                  <a:pt x="4331640" y="784123"/>
                </a:lnTo>
                <a:lnTo>
                  <a:pt x="4364875" y="758875"/>
                </a:lnTo>
                <a:lnTo>
                  <a:pt x="4404893" y="742848"/>
                </a:lnTo>
                <a:lnTo>
                  <a:pt x="4450473" y="737235"/>
                </a:lnTo>
                <a:lnTo>
                  <a:pt x="4499127" y="743140"/>
                </a:lnTo>
                <a:lnTo>
                  <a:pt x="4539996" y="760488"/>
                </a:lnTo>
                <a:lnTo>
                  <a:pt x="4572609" y="788733"/>
                </a:lnTo>
                <a:lnTo>
                  <a:pt x="4596485" y="827341"/>
                </a:lnTo>
                <a:lnTo>
                  <a:pt x="4611154" y="875766"/>
                </a:lnTo>
                <a:lnTo>
                  <a:pt x="4616145" y="933475"/>
                </a:lnTo>
                <a:lnTo>
                  <a:pt x="4616335" y="1545196"/>
                </a:lnTo>
                <a:lnTo>
                  <a:pt x="4621022" y="1568373"/>
                </a:lnTo>
                <a:lnTo>
                  <a:pt x="4633823" y="1587271"/>
                </a:lnTo>
                <a:lnTo>
                  <a:pt x="4652784" y="1599996"/>
                </a:lnTo>
                <a:lnTo>
                  <a:pt x="4676000" y="1604657"/>
                </a:lnTo>
                <a:lnTo>
                  <a:pt x="4878006" y="1604238"/>
                </a:lnTo>
                <a:lnTo>
                  <a:pt x="4901158" y="1599488"/>
                </a:lnTo>
                <a:lnTo>
                  <a:pt x="4920056" y="1586674"/>
                </a:lnTo>
                <a:lnTo>
                  <a:pt x="4932781" y="1567726"/>
                </a:lnTo>
                <a:lnTo>
                  <a:pt x="4937404" y="1544548"/>
                </a:lnTo>
                <a:lnTo>
                  <a:pt x="4936883" y="902919"/>
                </a:lnTo>
                <a:lnTo>
                  <a:pt x="4942510" y="856615"/>
                </a:lnTo>
                <a:lnTo>
                  <a:pt x="4958613" y="816406"/>
                </a:lnTo>
                <a:lnTo>
                  <a:pt x="4984039" y="783323"/>
                </a:lnTo>
                <a:lnTo>
                  <a:pt x="5017630" y="758405"/>
                </a:lnTo>
                <a:lnTo>
                  <a:pt x="5058232" y="742696"/>
                </a:lnTo>
                <a:lnTo>
                  <a:pt x="5104701" y="737235"/>
                </a:lnTo>
                <a:lnTo>
                  <a:pt x="5150929" y="742696"/>
                </a:lnTo>
                <a:lnTo>
                  <a:pt x="5190807" y="758405"/>
                </a:lnTo>
                <a:lnTo>
                  <a:pt x="5223395" y="783323"/>
                </a:lnTo>
                <a:lnTo>
                  <a:pt x="5247805" y="816406"/>
                </a:lnTo>
                <a:lnTo>
                  <a:pt x="5263121" y="856615"/>
                </a:lnTo>
                <a:lnTo>
                  <a:pt x="5268430" y="902919"/>
                </a:lnTo>
                <a:lnTo>
                  <a:pt x="5268519" y="972553"/>
                </a:lnTo>
                <a:lnTo>
                  <a:pt x="5273205" y="995705"/>
                </a:lnTo>
                <a:lnTo>
                  <a:pt x="5285994" y="1014603"/>
                </a:lnTo>
                <a:lnTo>
                  <a:pt x="5304968" y="1027328"/>
                </a:lnTo>
                <a:lnTo>
                  <a:pt x="5328170" y="1031938"/>
                </a:lnTo>
                <a:lnTo>
                  <a:pt x="5530202" y="1031595"/>
                </a:lnTo>
                <a:lnTo>
                  <a:pt x="5553354" y="1026845"/>
                </a:lnTo>
                <a:lnTo>
                  <a:pt x="5572252" y="1014031"/>
                </a:lnTo>
                <a:lnTo>
                  <a:pt x="5584977" y="995057"/>
                </a:lnTo>
                <a:lnTo>
                  <a:pt x="5589600" y="9718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89826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2 - 9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793B8275-B825-7B4D-9FFC-26F076C16EAA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93906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493903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2927B233-9FE8-AE49-863A-4B77C69DD49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905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3" name="Espace réservé du texte 27">
            <a:extLst>
              <a:ext uri="{FF2B5EF4-FFF2-40B4-BE49-F238E27FC236}">
                <a16:creationId xmlns:a16="http://schemas.microsoft.com/office/drawing/2014/main" id="{C9A9FD81-F227-1B4E-AA68-99FA20999C2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90567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5E0602-2E2A-9E41-832D-D16A7F4F9A4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148197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6" name="Espace réservé du texte 27">
            <a:extLst>
              <a:ext uri="{FF2B5EF4-FFF2-40B4-BE49-F238E27FC236}">
                <a16:creationId xmlns:a16="http://schemas.microsoft.com/office/drawing/2014/main" id="{1B0DD5D3-AD3D-5E45-BA99-8E1437F760C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148194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8" name="object 8">
            <a:extLst>
              <a:ext uri="{FF2B5EF4-FFF2-40B4-BE49-F238E27FC236}">
                <a16:creationId xmlns:a16="http://schemas.microsoft.com/office/drawing/2014/main" id="{7852F281-AEB1-BE43-A892-BEE23213A32E}"/>
              </a:ext>
            </a:extLst>
          </p:cNvPr>
          <p:cNvSpPr/>
          <p:nvPr userDrawn="1"/>
        </p:nvSpPr>
        <p:spPr>
          <a:xfrm>
            <a:off x="10753444" y="703904"/>
            <a:ext cx="984759" cy="283581"/>
          </a:xfrm>
          <a:custGeom>
            <a:avLst/>
            <a:gdLst/>
            <a:ahLst/>
            <a:cxnLst/>
            <a:rect l="l" t="t" r="r" b="b"/>
            <a:pathLst>
              <a:path w="5589905" h="1609725">
                <a:moveTo>
                  <a:pt x="780745" y="715860"/>
                </a:moveTo>
                <a:lnTo>
                  <a:pt x="780415" y="540842"/>
                </a:lnTo>
                <a:lnTo>
                  <a:pt x="762876" y="498856"/>
                </a:lnTo>
                <a:lnTo>
                  <a:pt x="720750" y="481520"/>
                </a:lnTo>
                <a:lnTo>
                  <a:pt x="528624" y="481520"/>
                </a:lnTo>
                <a:lnTo>
                  <a:pt x="528548" y="370459"/>
                </a:lnTo>
                <a:lnTo>
                  <a:pt x="547154" y="307721"/>
                </a:lnTo>
                <a:lnTo>
                  <a:pt x="609130" y="286512"/>
                </a:lnTo>
                <a:lnTo>
                  <a:pt x="721067" y="286334"/>
                </a:lnTo>
                <a:lnTo>
                  <a:pt x="744232" y="281660"/>
                </a:lnTo>
                <a:lnTo>
                  <a:pt x="763117" y="268884"/>
                </a:lnTo>
                <a:lnTo>
                  <a:pt x="775830" y="249948"/>
                </a:lnTo>
                <a:lnTo>
                  <a:pt x="780478" y="226758"/>
                </a:lnTo>
                <a:lnTo>
                  <a:pt x="780122" y="59385"/>
                </a:lnTo>
                <a:lnTo>
                  <a:pt x="775373" y="36233"/>
                </a:lnTo>
                <a:lnTo>
                  <a:pt x="762584" y="17360"/>
                </a:lnTo>
                <a:lnTo>
                  <a:pt x="743635" y="4648"/>
                </a:lnTo>
                <a:lnTo>
                  <a:pt x="720458" y="0"/>
                </a:lnTo>
                <a:lnTo>
                  <a:pt x="545477" y="1219"/>
                </a:lnTo>
                <a:lnTo>
                  <a:pt x="496290" y="5092"/>
                </a:lnTo>
                <a:lnTo>
                  <a:pt x="450176" y="14071"/>
                </a:lnTo>
                <a:lnTo>
                  <a:pt x="407352" y="27927"/>
                </a:lnTo>
                <a:lnTo>
                  <a:pt x="368046" y="46443"/>
                </a:lnTo>
                <a:lnTo>
                  <a:pt x="332511" y="69380"/>
                </a:lnTo>
                <a:lnTo>
                  <a:pt x="300951" y="96545"/>
                </a:lnTo>
                <a:lnTo>
                  <a:pt x="273621" y="127698"/>
                </a:lnTo>
                <a:lnTo>
                  <a:pt x="250736" y="162623"/>
                </a:lnTo>
                <a:lnTo>
                  <a:pt x="232537" y="201079"/>
                </a:lnTo>
                <a:lnTo>
                  <a:pt x="219252" y="242874"/>
                </a:lnTo>
                <a:lnTo>
                  <a:pt x="211112" y="287756"/>
                </a:lnTo>
                <a:lnTo>
                  <a:pt x="208343" y="335534"/>
                </a:lnTo>
                <a:lnTo>
                  <a:pt x="208343" y="481291"/>
                </a:lnTo>
                <a:lnTo>
                  <a:pt x="59321" y="481622"/>
                </a:lnTo>
                <a:lnTo>
                  <a:pt x="36195" y="486359"/>
                </a:lnTo>
                <a:lnTo>
                  <a:pt x="17322" y="499148"/>
                </a:lnTo>
                <a:lnTo>
                  <a:pt x="4622" y="518058"/>
                </a:lnTo>
                <a:lnTo>
                  <a:pt x="0" y="541185"/>
                </a:lnTo>
                <a:lnTo>
                  <a:pt x="368" y="715137"/>
                </a:lnTo>
                <a:lnTo>
                  <a:pt x="17881" y="757123"/>
                </a:lnTo>
                <a:lnTo>
                  <a:pt x="59944" y="774446"/>
                </a:lnTo>
                <a:lnTo>
                  <a:pt x="208343" y="775411"/>
                </a:lnTo>
                <a:lnTo>
                  <a:pt x="208610" y="1543405"/>
                </a:lnTo>
                <a:lnTo>
                  <a:pt x="213334" y="1566570"/>
                </a:lnTo>
                <a:lnTo>
                  <a:pt x="226136" y="1585455"/>
                </a:lnTo>
                <a:lnTo>
                  <a:pt x="245084" y="1598168"/>
                </a:lnTo>
                <a:lnTo>
                  <a:pt x="268274" y="1602790"/>
                </a:lnTo>
                <a:lnTo>
                  <a:pt x="367207" y="1602613"/>
                </a:lnTo>
                <a:lnTo>
                  <a:pt x="369506" y="1602867"/>
                </a:lnTo>
                <a:lnTo>
                  <a:pt x="371906" y="1602498"/>
                </a:lnTo>
                <a:lnTo>
                  <a:pt x="469684" y="1602346"/>
                </a:lnTo>
                <a:lnTo>
                  <a:pt x="492798" y="1597609"/>
                </a:lnTo>
                <a:lnTo>
                  <a:pt x="511670" y="1584820"/>
                </a:lnTo>
                <a:lnTo>
                  <a:pt x="524370" y="1565897"/>
                </a:lnTo>
                <a:lnTo>
                  <a:pt x="528993" y="1542757"/>
                </a:lnTo>
                <a:lnTo>
                  <a:pt x="528548" y="775411"/>
                </a:lnTo>
                <a:lnTo>
                  <a:pt x="721372" y="775411"/>
                </a:lnTo>
                <a:lnTo>
                  <a:pt x="744524" y="770686"/>
                </a:lnTo>
                <a:lnTo>
                  <a:pt x="763384" y="757897"/>
                </a:lnTo>
                <a:lnTo>
                  <a:pt x="776084" y="738974"/>
                </a:lnTo>
                <a:lnTo>
                  <a:pt x="780745" y="715860"/>
                </a:lnTo>
                <a:close/>
              </a:path>
              <a:path w="5589905" h="1609725">
                <a:moveTo>
                  <a:pt x="1946414" y="1036243"/>
                </a:moveTo>
                <a:lnTo>
                  <a:pt x="1944522" y="989406"/>
                </a:lnTo>
                <a:lnTo>
                  <a:pt x="1938934" y="943597"/>
                </a:lnTo>
                <a:lnTo>
                  <a:pt x="1929815" y="898982"/>
                </a:lnTo>
                <a:lnTo>
                  <a:pt x="1917293" y="855700"/>
                </a:lnTo>
                <a:lnTo>
                  <a:pt x="1901520" y="813904"/>
                </a:lnTo>
                <a:lnTo>
                  <a:pt x="1882660" y="773747"/>
                </a:lnTo>
                <a:lnTo>
                  <a:pt x="1860829" y="735355"/>
                </a:lnTo>
                <a:lnTo>
                  <a:pt x="1836204" y="698893"/>
                </a:lnTo>
                <a:lnTo>
                  <a:pt x="1808911" y="664502"/>
                </a:lnTo>
                <a:lnTo>
                  <a:pt x="1779104" y="632333"/>
                </a:lnTo>
                <a:lnTo>
                  <a:pt x="1746935" y="602526"/>
                </a:lnTo>
                <a:lnTo>
                  <a:pt x="1712556" y="575246"/>
                </a:lnTo>
                <a:lnTo>
                  <a:pt x="1676095" y="550608"/>
                </a:lnTo>
                <a:lnTo>
                  <a:pt x="1637703" y="528789"/>
                </a:lnTo>
                <a:lnTo>
                  <a:pt x="1631238" y="525754"/>
                </a:lnTo>
                <a:lnTo>
                  <a:pt x="1631238" y="1036243"/>
                </a:lnTo>
                <a:lnTo>
                  <a:pt x="1627111" y="1082217"/>
                </a:lnTo>
                <a:lnTo>
                  <a:pt x="1615198" y="1125499"/>
                </a:lnTo>
                <a:lnTo>
                  <a:pt x="1596237" y="1165377"/>
                </a:lnTo>
                <a:lnTo>
                  <a:pt x="1570951" y="1201115"/>
                </a:lnTo>
                <a:lnTo>
                  <a:pt x="1540065" y="1232001"/>
                </a:lnTo>
                <a:lnTo>
                  <a:pt x="1504327" y="1257274"/>
                </a:lnTo>
                <a:lnTo>
                  <a:pt x="1464449" y="1276248"/>
                </a:lnTo>
                <a:lnTo>
                  <a:pt x="1421168" y="1288148"/>
                </a:lnTo>
                <a:lnTo>
                  <a:pt x="1375206" y="1292288"/>
                </a:lnTo>
                <a:lnTo>
                  <a:pt x="1329232" y="1288148"/>
                </a:lnTo>
                <a:lnTo>
                  <a:pt x="1285951" y="1276248"/>
                </a:lnTo>
                <a:lnTo>
                  <a:pt x="1246073" y="1257274"/>
                </a:lnTo>
                <a:lnTo>
                  <a:pt x="1210322" y="1232001"/>
                </a:lnTo>
                <a:lnTo>
                  <a:pt x="1179449" y="1201115"/>
                </a:lnTo>
                <a:lnTo>
                  <a:pt x="1154163" y="1165377"/>
                </a:lnTo>
                <a:lnTo>
                  <a:pt x="1135202" y="1125499"/>
                </a:lnTo>
                <a:lnTo>
                  <a:pt x="1123289" y="1082217"/>
                </a:lnTo>
                <a:lnTo>
                  <a:pt x="1119149" y="1036243"/>
                </a:lnTo>
                <a:lnTo>
                  <a:pt x="1123289" y="990282"/>
                </a:lnTo>
                <a:lnTo>
                  <a:pt x="1135202" y="947000"/>
                </a:lnTo>
                <a:lnTo>
                  <a:pt x="1154163" y="907110"/>
                </a:lnTo>
                <a:lnTo>
                  <a:pt x="1179449" y="871372"/>
                </a:lnTo>
                <a:lnTo>
                  <a:pt x="1210322" y="840498"/>
                </a:lnTo>
                <a:lnTo>
                  <a:pt x="1246073" y="815213"/>
                </a:lnTo>
                <a:lnTo>
                  <a:pt x="1285951" y="796251"/>
                </a:lnTo>
                <a:lnTo>
                  <a:pt x="1329232" y="784339"/>
                </a:lnTo>
                <a:lnTo>
                  <a:pt x="1375206" y="780199"/>
                </a:lnTo>
                <a:lnTo>
                  <a:pt x="1421168" y="784339"/>
                </a:lnTo>
                <a:lnTo>
                  <a:pt x="1464449" y="796251"/>
                </a:lnTo>
                <a:lnTo>
                  <a:pt x="1504327" y="815213"/>
                </a:lnTo>
                <a:lnTo>
                  <a:pt x="1540065" y="840498"/>
                </a:lnTo>
                <a:lnTo>
                  <a:pt x="1570951" y="871372"/>
                </a:lnTo>
                <a:lnTo>
                  <a:pt x="1596237" y="907110"/>
                </a:lnTo>
                <a:lnTo>
                  <a:pt x="1615198" y="947000"/>
                </a:lnTo>
                <a:lnTo>
                  <a:pt x="1627111" y="990282"/>
                </a:lnTo>
                <a:lnTo>
                  <a:pt x="1631238" y="1036243"/>
                </a:lnTo>
                <a:lnTo>
                  <a:pt x="1631238" y="525754"/>
                </a:lnTo>
                <a:lnTo>
                  <a:pt x="1555750" y="494144"/>
                </a:lnTo>
                <a:lnTo>
                  <a:pt x="1512468" y="481634"/>
                </a:lnTo>
                <a:lnTo>
                  <a:pt x="1467853" y="472503"/>
                </a:lnTo>
                <a:lnTo>
                  <a:pt x="1422057" y="466928"/>
                </a:lnTo>
                <a:lnTo>
                  <a:pt x="1375206" y="465023"/>
                </a:lnTo>
                <a:lnTo>
                  <a:pt x="1328356" y="466928"/>
                </a:lnTo>
                <a:lnTo>
                  <a:pt x="1282547" y="472503"/>
                </a:lnTo>
                <a:lnTo>
                  <a:pt x="1237932" y="481634"/>
                </a:lnTo>
                <a:lnTo>
                  <a:pt x="1194650" y="494144"/>
                </a:lnTo>
                <a:lnTo>
                  <a:pt x="1152855" y="509917"/>
                </a:lnTo>
                <a:lnTo>
                  <a:pt x="1112697" y="528789"/>
                </a:lnTo>
                <a:lnTo>
                  <a:pt x="1074318" y="550608"/>
                </a:lnTo>
                <a:lnTo>
                  <a:pt x="1037856" y="575246"/>
                </a:lnTo>
                <a:lnTo>
                  <a:pt x="1003465" y="602526"/>
                </a:lnTo>
                <a:lnTo>
                  <a:pt x="971296" y="632333"/>
                </a:lnTo>
                <a:lnTo>
                  <a:pt x="941489" y="664502"/>
                </a:lnTo>
                <a:lnTo>
                  <a:pt x="914196" y="698893"/>
                </a:lnTo>
                <a:lnTo>
                  <a:pt x="889571" y="735355"/>
                </a:lnTo>
                <a:lnTo>
                  <a:pt x="867752" y="773747"/>
                </a:lnTo>
                <a:lnTo>
                  <a:pt x="848880" y="813904"/>
                </a:lnTo>
                <a:lnTo>
                  <a:pt x="833107" y="855700"/>
                </a:lnTo>
                <a:lnTo>
                  <a:pt x="820597" y="898982"/>
                </a:lnTo>
                <a:lnTo>
                  <a:pt x="811466" y="943597"/>
                </a:lnTo>
                <a:lnTo>
                  <a:pt x="805891" y="989406"/>
                </a:lnTo>
                <a:lnTo>
                  <a:pt x="803998" y="1036243"/>
                </a:lnTo>
                <a:lnTo>
                  <a:pt x="805891" y="1083094"/>
                </a:lnTo>
                <a:lnTo>
                  <a:pt x="811466" y="1128903"/>
                </a:lnTo>
                <a:lnTo>
                  <a:pt x="820597" y="1173518"/>
                </a:lnTo>
                <a:lnTo>
                  <a:pt x="833107" y="1216799"/>
                </a:lnTo>
                <a:lnTo>
                  <a:pt x="848880" y="1258582"/>
                </a:lnTo>
                <a:lnTo>
                  <a:pt x="867752" y="1298752"/>
                </a:lnTo>
                <a:lnTo>
                  <a:pt x="889571" y="1337132"/>
                </a:lnTo>
                <a:lnTo>
                  <a:pt x="914196" y="1373593"/>
                </a:lnTo>
                <a:lnTo>
                  <a:pt x="941489" y="1407985"/>
                </a:lnTo>
                <a:lnTo>
                  <a:pt x="971296" y="1440154"/>
                </a:lnTo>
                <a:lnTo>
                  <a:pt x="1003465" y="1469961"/>
                </a:lnTo>
                <a:lnTo>
                  <a:pt x="1037856" y="1497241"/>
                </a:lnTo>
                <a:lnTo>
                  <a:pt x="1074318" y="1521879"/>
                </a:lnTo>
                <a:lnTo>
                  <a:pt x="1112697" y="1543697"/>
                </a:lnTo>
                <a:lnTo>
                  <a:pt x="1152855" y="1562569"/>
                </a:lnTo>
                <a:lnTo>
                  <a:pt x="1194650" y="1578343"/>
                </a:lnTo>
                <a:lnTo>
                  <a:pt x="1237932" y="1590852"/>
                </a:lnTo>
                <a:lnTo>
                  <a:pt x="1282547" y="1599984"/>
                </a:lnTo>
                <a:lnTo>
                  <a:pt x="1328356" y="1605572"/>
                </a:lnTo>
                <a:lnTo>
                  <a:pt x="1375206" y="1607464"/>
                </a:lnTo>
                <a:lnTo>
                  <a:pt x="1422057" y="1605572"/>
                </a:lnTo>
                <a:lnTo>
                  <a:pt x="1467853" y="1599984"/>
                </a:lnTo>
                <a:lnTo>
                  <a:pt x="1512468" y="1590852"/>
                </a:lnTo>
                <a:lnTo>
                  <a:pt x="1555750" y="1578343"/>
                </a:lnTo>
                <a:lnTo>
                  <a:pt x="1597545" y="1562569"/>
                </a:lnTo>
                <a:lnTo>
                  <a:pt x="1637703" y="1543697"/>
                </a:lnTo>
                <a:lnTo>
                  <a:pt x="1676095" y="1521879"/>
                </a:lnTo>
                <a:lnTo>
                  <a:pt x="1712556" y="1497241"/>
                </a:lnTo>
                <a:lnTo>
                  <a:pt x="1746935" y="1469961"/>
                </a:lnTo>
                <a:lnTo>
                  <a:pt x="1779104" y="1440154"/>
                </a:lnTo>
                <a:lnTo>
                  <a:pt x="1808911" y="1407985"/>
                </a:lnTo>
                <a:lnTo>
                  <a:pt x="1836204" y="1373593"/>
                </a:lnTo>
                <a:lnTo>
                  <a:pt x="1860829" y="1337132"/>
                </a:lnTo>
                <a:lnTo>
                  <a:pt x="1882660" y="1298752"/>
                </a:lnTo>
                <a:lnTo>
                  <a:pt x="1901520" y="1258582"/>
                </a:lnTo>
                <a:lnTo>
                  <a:pt x="1917293" y="1216799"/>
                </a:lnTo>
                <a:lnTo>
                  <a:pt x="1929815" y="1173518"/>
                </a:lnTo>
                <a:lnTo>
                  <a:pt x="1938934" y="1128903"/>
                </a:lnTo>
                <a:lnTo>
                  <a:pt x="1944522" y="1083094"/>
                </a:lnTo>
                <a:lnTo>
                  <a:pt x="1946414" y="1036243"/>
                </a:lnTo>
                <a:close/>
              </a:path>
              <a:path w="5589905" h="1609725">
                <a:moveTo>
                  <a:pt x="2756725" y="518160"/>
                </a:moveTo>
                <a:lnTo>
                  <a:pt x="2752179" y="496150"/>
                </a:lnTo>
                <a:lnTo>
                  <a:pt x="2739796" y="478180"/>
                </a:lnTo>
                <a:lnTo>
                  <a:pt x="2721419" y="466051"/>
                </a:lnTo>
                <a:lnTo>
                  <a:pt x="2698915" y="461606"/>
                </a:lnTo>
                <a:lnTo>
                  <a:pt x="2593429" y="461606"/>
                </a:lnTo>
                <a:lnTo>
                  <a:pt x="2508656" y="480352"/>
                </a:lnTo>
                <a:lnTo>
                  <a:pt x="2438641" y="521614"/>
                </a:lnTo>
                <a:lnTo>
                  <a:pt x="2391041" y="562876"/>
                </a:lnTo>
                <a:lnTo>
                  <a:pt x="2373477" y="581634"/>
                </a:lnTo>
                <a:lnTo>
                  <a:pt x="2373388" y="523201"/>
                </a:lnTo>
                <a:lnTo>
                  <a:pt x="2368664" y="500087"/>
                </a:lnTo>
                <a:lnTo>
                  <a:pt x="2355862" y="481228"/>
                </a:lnTo>
                <a:lnTo>
                  <a:pt x="2336914" y="468528"/>
                </a:lnTo>
                <a:lnTo>
                  <a:pt x="2313724" y="463905"/>
                </a:lnTo>
                <a:lnTo>
                  <a:pt x="2112683" y="464350"/>
                </a:lnTo>
                <a:lnTo>
                  <a:pt x="2089556" y="469036"/>
                </a:lnTo>
                <a:lnTo>
                  <a:pt x="2070684" y="481799"/>
                </a:lnTo>
                <a:lnTo>
                  <a:pt x="2057984" y="500735"/>
                </a:lnTo>
                <a:lnTo>
                  <a:pt x="2053374" y="523913"/>
                </a:lnTo>
                <a:lnTo>
                  <a:pt x="2053450" y="1543926"/>
                </a:lnTo>
                <a:lnTo>
                  <a:pt x="2058187" y="1567040"/>
                </a:lnTo>
                <a:lnTo>
                  <a:pt x="2070976" y="1585912"/>
                </a:lnTo>
                <a:lnTo>
                  <a:pt x="2089912" y="1598612"/>
                </a:lnTo>
                <a:lnTo>
                  <a:pt x="2113038" y="1603248"/>
                </a:lnTo>
                <a:lnTo>
                  <a:pt x="2314448" y="1602778"/>
                </a:lnTo>
                <a:lnTo>
                  <a:pt x="2337612" y="1598104"/>
                </a:lnTo>
                <a:lnTo>
                  <a:pt x="2356510" y="1585328"/>
                </a:lnTo>
                <a:lnTo>
                  <a:pt x="2369223" y="1566392"/>
                </a:lnTo>
                <a:lnTo>
                  <a:pt x="2373833" y="1543215"/>
                </a:lnTo>
                <a:lnTo>
                  <a:pt x="2373477" y="986586"/>
                </a:lnTo>
                <a:lnTo>
                  <a:pt x="2375014" y="951191"/>
                </a:lnTo>
                <a:lnTo>
                  <a:pt x="2401836" y="875855"/>
                </a:lnTo>
                <a:lnTo>
                  <a:pt x="2436787" y="833475"/>
                </a:lnTo>
                <a:lnTo>
                  <a:pt x="2510358" y="789470"/>
                </a:lnTo>
                <a:lnTo>
                  <a:pt x="2596832" y="768057"/>
                </a:lnTo>
                <a:lnTo>
                  <a:pt x="2668828" y="761123"/>
                </a:lnTo>
                <a:lnTo>
                  <a:pt x="2698915" y="760615"/>
                </a:lnTo>
                <a:lnTo>
                  <a:pt x="2721419" y="756183"/>
                </a:lnTo>
                <a:lnTo>
                  <a:pt x="2739796" y="744067"/>
                </a:lnTo>
                <a:lnTo>
                  <a:pt x="2752179" y="726097"/>
                </a:lnTo>
                <a:lnTo>
                  <a:pt x="2756725" y="704049"/>
                </a:lnTo>
                <a:lnTo>
                  <a:pt x="2756725" y="518160"/>
                </a:lnTo>
                <a:close/>
              </a:path>
              <a:path w="5589905" h="1609725">
                <a:moveTo>
                  <a:pt x="3834968" y="1014945"/>
                </a:moveTo>
                <a:lnTo>
                  <a:pt x="3833050" y="966393"/>
                </a:lnTo>
                <a:lnTo>
                  <a:pt x="3827932" y="923467"/>
                </a:lnTo>
                <a:lnTo>
                  <a:pt x="3818204" y="873353"/>
                </a:lnTo>
                <a:lnTo>
                  <a:pt x="3805555" y="829170"/>
                </a:lnTo>
                <a:lnTo>
                  <a:pt x="3789616" y="786739"/>
                </a:lnTo>
                <a:lnTo>
                  <a:pt x="3770541" y="746226"/>
                </a:lnTo>
                <a:lnTo>
                  <a:pt x="3757282" y="723112"/>
                </a:lnTo>
                <a:lnTo>
                  <a:pt x="3748481" y="707758"/>
                </a:lnTo>
                <a:lnTo>
                  <a:pt x="3723563" y="671512"/>
                </a:lnTo>
                <a:lnTo>
                  <a:pt x="3695954" y="637628"/>
                </a:lnTo>
                <a:lnTo>
                  <a:pt x="3665791" y="606247"/>
                </a:lnTo>
                <a:lnTo>
                  <a:pt x="3633216" y="577532"/>
                </a:lnTo>
                <a:lnTo>
                  <a:pt x="3598392" y="551637"/>
                </a:lnTo>
                <a:lnTo>
                  <a:pt x="3561448" y="528688"/>
                </a:lnTo>
                <a:lnTo>
                  <a:pt x="3522535" y="508876"/>
                </a:lnTo>
                <a:lnTo>
                  <a:pt x="3519208" y="507530"/>
                </a:lnTo>
                <a:lnTo>
                  <a:pt x="3519208" y="923467"/>
                </a:lnTo>
                <a:lnTo>
                  <a:pt x="3088182" y="923467"/>
                </a:lnTo>
                <a:lnTo>
                  <a:pt x="3109214" y="868489"/>
                </a:lnTo>
                <a:lnTo>
                  <a:pt x="3133433" y="822794"/>
                </a:lnTo>
                <a:lnTo>
                  <a:pt x="3161068" y="786104"/>
                </a:lnTo>
                <a:lnTo>
                  <a:pt x="3192322" y="758088"/>
                </a:lnTo>
                <a:lnTo>
                  <a:pt x="3227438" y="738454"/>
                </a:lnTo>
                <a:lnTo>
                  <a:pt x="3266643" y="726897"/>
                </a:lnTo>
                <a:lnTo>
                  <a:pt x="3310153" y="723112"/>
                </a:lnTo>
                <a:lnTo>
                  <a:pt x="3358096" y="728687"/>
                </a:lnTo>
                <a:lnTo>
                  <a:pt x="3402520" y="744905"/>
                </a:lnTo>
                <a:lnTo>
                  <a:pt x="3441585" y="770915"/>
                </a:lnTo>
                <a:lnTo>
                  <a:pt x="3473437" y="805916"/>
                </a:lnTo>
                <a:lnTo>
                  <a:pt x="3497986" y="853262"/>
                </a:lnTo>
                <a:lnTo>
                  <a:pt x="3519208" y="923467"/>
                </a:lnTo>
                <a:lnTo>
                  <a:pt x="3519208" y="507530"/>
                </a:lnTo>
                <a:lnTo>
                  <a:pt x="3481806" y="492315"/>
                </a:lnTo>
                <a:lnTo>
                  <a:pt x="3439401" y="479183"/>
                </a:lnTo>
                <a:lnTo>
                  <a:pt x="3395459" y="469607"/>
                </a:lnTo>
                <a:lnTo>
                  <a:pt x="3350145" y="463753"/>
                </a:lnTo>
                <a:lnTo>
                  <a:pt x="3303600" y="461772"/>
                </a:lnTo>
                <a:lnTo>
                  <a:pt x="3256902" y="463626"/>
                </a:lnTo>
                <a:lnTo>
                  <a:pt x="3211550" y="469125"/>
                </a:lnTo>
                <a:lnTo>
                  <a:pt x="3167672" y="478129"/>
                </a:lnTo>
                <a:lnTo>
                  <a:pt x="3125368" y="490537"/>
                </a:lnTo>
                <a:lnTo>
                  <a:pt x="3084753" y="506222"/>
                </a:lnTo>
                <a:lnTo>
                  <a:pt x="3045942" y="525056"/>
                </a:lnTo>
                <a:lnTo>
                  <a:pt x="3009036" y="546912"/>
                </a:lnTo>
                <a:lnTo>
                  <a:pt x="2974175" y="571690"/>
                </a:lnTo>
                <a:lnTo>
                  <a:pt x="2941447" y="599262"/>
                </a:lnTo>
                <a:lnTo>
                  <a:pt x="2910979" y="629488"/>
                </a:lnTo>
                <a:lnTo>
                  <a:pt x="2882874" y="662279"/>
                </a:lnTo>
                <a:lnTo>
                  <a:pt x="2857246" y="697484"/>
                </a:lnTo>
                <a:lnTo>
                  <a:pt x="2834208" y="734999"/>
                </a:lnTo>
                <a:lnTo>
                  <a:pt x="2813888" y="774700"/>
                </a:lnTo>
                <a:lnTo>
                  <a:pt x="2796375" y="816457"/>
                </a:lnTo>
                <a:lnTo>
                  <a:pt x="2781795" y="860171"/>
                </a:lnTo>
                <a:lnTo>
                  <a:pt x="2770263" y="905700"/>
                </a:lnTo>
                <a:lnTo>
                  <a:pt x="2761881" y="952931"/>
                </a:lnTo>
                <a:lnTo>
                  <a:pt x="2756763" y="1001737"/>
                </a:lnTo>
                <a:lnTo>
                  <a:pt x="2755036" y="1052004"/>
                </a:lnTo>
                <a:lnTo>
                  <a:pt x="2756814" y="1100251"/>
                </a:lnTo>
                <a:lnTo>
                  <a:pt x="2762085" y="1146975"/>
                </a:lnTo>
                <a:lnTo>
                  <a:pt x="2770759" y="1192161"/>
                </a:lnTo>
                <a:lnTo>
                  <a:pt x="2782671" y="1235379"/>
                </a:lnTo>
                <a:lnTo>
                  <a:pt x="2797784" y="1276883"/>
                </a:lnTo>
                <a:lnTo>
                  <a:pt x="2815971" y="1316431"/>
                </a:lnTo>
                <a:lnTo>
                  <a:pt x="2837142" y="1353934"/>
                </a:lnTo>
                <a:lnTo>
                  <a:pt x="2861183" y="1389303"/>
                </a:lnTo>
                <a:lnTo>
                  <a:pt x="2887992" y="1422412"/>
                </a:lnTo>
                <a:lnTo>
                  <a:pt x="2917469" y="1453184"/>
                </a:lnTo>
                <a:lnTo>
                  <a:pt x="2949511" y="1481505"/>
                </a:lnTo>
                <a:lnTo>
                  <a:pt x="2984017" y="1507274"/>
                </a:lnTo>
                <a:lnTo>
                  <a:pt x="3020885" y="1530388"/>
                </a:lnTo>
                <a:lnTo>
                  <a:pt x="3060001" y="1550746"/>
                </a:lnTo>
                <a:lnTo>
                  <a:pt x="3101276" y="1568259"/>
                </a:lnTo>
                <a:lnTo>
                  <a:pt x="3144609" y="1582813"/>
                </a:lnTo>
                <a:lnTo>
                  <a:pt x="3189884" y="1594307"/>
                </a:lnTo>
                <a:lnTo>
                  <a:pt x="3237014" y="1602638"/>
                </a:lnTo>
                <a:lnTo>
                  <a:pt x="3285883" y="1607718"/>
                </a:lnTo>
                <a:lnTo>
                  <a:pt x="3336391" y="1609432"/>
                </a:lnTo>
                <a:lnTo>
                  <a:pt x="3389985" y="1607007"/>
                </a:lnTo>
                <a:lnTo>
                  <a:pt x="3442017" y="1600288"/>
                </a:lnTo>
                <a:lnTo>
                  <a:pt x="3492487" y="1590103"/>
                </a:lnTo>
                <a:lnTo>
                  <a:pt x="3541445" y="1577251"/>
                </a:lnTo>
                <a:lnTo>
                  <a:pt x="3615105" y="1554784"/>
                </a:lnTo>
                <a:lnTo>
                  <a:pt x="3655872" y="1541741"/>
                </a:lnTo>
                <a:lnTo>
                  <a:pt x="3697122" y="1523974"/>
                </a:lnTo>
                <a:lnTo>
                  <a:pt x="3728643" y="1489113"/>
                </a:lnTo>
                <a:lnTo>
                  <a:pt x="3733635" y="1465834"/>
                </a:lnTo>
                <a:lnTo>
                  <a:pt x="3729875" y="1441894"/>
                </a:lnTo>
                <a:lnTo>
                  <a:pt x="3716032" y="1405280"/>
                </a:lnTo>
                <a:lnTo>
                  <a:pt x="3696627" y="1355242"/>
                </a:lnTo>
                <a:lnTo>
                  <a:pt x="3679329" y="1311071"/>
                </a:lnTo>
                <a:lnTo>
                  <a:pt x="3659238" y="1272197"/>
                </a:lnTo>
                <a:lnTo>
                  <a:pt x="3618369" y="1254150"/>
                </a:lnTo>
                <a:lnTo>
                  <a:pt x="3500399" y="1300099"/>
                </a:lnTo>
                <a:lnTo>
                  <a:pt x="3443706" y="1321650"/>
                </a:lnTo>
                <a:lnTo>
                  <a:pt x="3402368" y="1329588"/>
                </a:lnTo>
                <a:lnTo>
                  <a:pt x="3353765" y="1330718"/>
                </a:lnTo>
                <a:lnTo>
                  <a:pt x="3302419" y="1326972"/>
                </a:lnTo>
                <a:lnTo>
                  <a:pt x="3256432" y="1315631"/>
                </a:lnTo>
                <a:lnTo>
                  <a:pt x="3215576" y="1296593"/>
                </a:lnTo>
                <a:lnTo>
                  <a:pt x="3179622" y="1269746"/>
                </a:lnTo>
                <a:lnTo>
                  <a:pt x="3148355" y="1234973"/>
                </a:lnTo>
                <a:lnTo>
                  <a:pt x="3121558" y="1192161"/>
                </a:lnTo>
                <a:lnTo>
                  <a:pt x="3099003" y="1141183"/>
                </a:lnTo>
                <a:lnTo>
                  <a:pt x="3695611" y="1141183"/>
                </a:lnTo>
                <a:lnTo>
                  <a:pt x="3747757" y="1136624"/>
                </a:lnTo>
                <a:lnTo>
                  <a:pt x="3787025" y="1122438"/>
                </a:lnTo>
                <a:lnTo>
                  <a:pt x="3814153" y="1097915"/>
                </a:lnTo>
                <a:lnTo>
                  <a:pt x="3829888" y="1062316"/>
                </a:lnTo>
                <a:lnTo>
                  <a:pt x="3834968" y="1014945"/>
                </a:lnTo>
                <a:close/>
              </a:path>
              <a:path w="5589905" h="1609725">
                <a:moveTo>
                  <a:pt x="5585472" y="1549882"/>
                </a:moveTo>
                <a:lnTo>
                  <a:pt x="5584837" y="1260741"/>
                </a:lnTo>
                <a:lnTo>
                  <a:pt x="5568620" y="1221765"/>
                </a:lnTo>
                <a:lnTo>
                  <a:pt x="5529554" y="1205699"/>
                </a:lnTo>
                <a:lnTo>
                  <a:pt x="5240502" y="1206296"/>
                </a:lnTo>
                <a:lnTo>
                  <a:pt x="5219065" y="1210691"/>
                </a:lnTo>
                <a:lnTo>
                  <a:pt x="5201551" y="1222552"/>
                </a:lnTo>
                <a:lnTo>
                  <a:pt x="5189753" y="1240091"/>
                </a:lnTo>
                <a:lnTo>
                  <a:pt x="5185461" y="1261554"/>
                </a:lnTo>
                <a:lnTo>
                  <a:pt x="5186045" y="1550682"/>
                </a:lnTo>
                <a:lnTo>
                  <a:pt x="5190439" y="1572145"/>
                </a:lnTo>
                <a:lnTo>
                  <a:pt x="5202313" y="1589659"/>
                </a:lnTo>
                <a:lnTo>
                  <a:pt x="5219865" y="1601444"/>
                </a:lnTo>
                <a:lnTo>
                  <a:pt x="5241341" y="1605724"/>
                </a:lnTo>
                <a:lnTo>
                  <a:pt x="5530380" y="1605153"/>
                </a:lnTo>
                <a:lnTo>
                  <a:pt x="5551856" y="1600771"/>
                </a:lnTo>
                <a:lnTo>
                  <a:pt x="5569369" y="1588909"/>
                </a:lnTo>
                <a:lnTo>
                  <a:pt x="5581154" y="1571358"/>
                </a:lnTo>
                <a:lnTo>
                  <a:pt x="5585472" y="1549882"/>
                </a:lnTo>
                <a:close/>
              </a:path>
              <a:path w="5589905" h="1609725">
                <a:moveTo>
                  <a:pt x="5589600" y="971829"/>
                </a:moveTo>
                <a:lnTo>
                  <a:pt x="5588990" y="830999"/>
                </a:lnTo>
                <a:lnTo>
                  <a:pt x="5586133" y="782751"/>
                </a:lnTo>
                <a:lnTo>
                  <a:pt x="5577751" y="736777"/>
                </a:lnTo>
                <a:lnTo>
                  <a:pt x="5564149" y="693356"/>
                </a:lnTo>
                <a:lnTo>
                  <a:pt x="5545582" y="652767"/>
                </a:lnTo>
                <a:lnTo>
                  <a:pt x="5522353" y="615276"/>
                </a:lnTo>
                <a:lnTo>
                  <a:pt x="5494756" y="581177"/>
                </a:lnTo>
                <a:lnTo>
                  <a:pt x="5463057" y="550722"/>
                </a:lnTo>
                <a:lnTo>
                  <a:pt x="5427548" y="524205"/>
                </a:lnTo>
                <a:lnTo>
                  <a:pt x="5388534" y="501891"/>
                </a:lnTo>
                <a:lnTo>
                  <a:pt x="5346268" y="484060"/>
                </a:lnTo>
                <a:lnTo>
                  <a:pt x="5301056" y="470979"/>
                </a:lnTo>
                <a:lnTo>
                  <a:pt x="5253177" y="462927"/>
                </a:lnTo>
                <a:lnTo>
                  <a:pt x="5202923" y="460184"/>
                </a:lnTo>
                <a:lnTo>
                  <a:pt x="5152593" y="462419"/>
                </a:lnTo>
                <a:lnTo>
                  <a:pt x="5105400" y="469557"/>
                </a:lnTo>
                <a:lnTo>
                  <a:pt x="5059921" y="482180"/>
                </a:lnTo>
                <a:lnTo>
                  <a:pt x="5014773" y="500913"/>
                </a:lnTo>
                <a:lnTo>
                  <a:pt x="4968519" y="526351"/>
                </a:lnTo>
                <a:lnTo>
                  <a:pt x="4919764" y="559104"/>
                </a:lnTo>
                <a:lnTo>
                  <a:pt x="4867084" y="599770"/>
                </a:lnTo>
                <a:lnTo>
                  <a:pt x="4842522" y="569201"/>
                </a:lnTo>
                <a:lnTo>
                  <a:pt x="4801565" y="530085"/>
                </a:lnTo>
                <a:lnTo>
                  <a:pt x="4739856" y="495655"/>
                </a:lnTo>
                <a:lnTo>
                  <a:pt x="4698035" y="480466"/>
                </a:lnTo>
                <a:lnTo>
                  <a:pt x="4653242" y="469341"/>
                </a:lnTo>
                <a:lnTo>
                  <a:pt x="4606683" y="462508"/>
                </a:lnTo>
                <a:lnTo>
                  <a:pt x="4559503" y="460184"/>
                </a:lnTo>
                <a:lnTo>
                  <a:pt x="4505604" y="462813"/>
                </a:lnTo>
                <a:lnTo>
                  <a:pt x="4456214" y="471081"/>
                </a:lnTo>
                <a:lnTo>
                  <a:pt x="4410075" y="485521"/>
                </a:lnTo>
                <a:lnTo>
                  <a:pt x="4365917" y="506679"/>
                </a:lnTo>
                <a:lnTo>
                  <a:pt x="4322508" y="535076"/>
                </a:lnTo>
                <a:lnTo>
                  <a:pt x="4278566" y="571258"/>
                </a:lnTo>
                <a:lnTo>
                  <a:pt x="4278477" y="521017"/>
                </a:lnTo>
                <a:lnTo>
                  <a:pt x="4273728" y="497814"/>
                </a:lnTo>
                <a:lnTo>
                  <a:pt x="4260913" y="478891"/>
                </a:lnTo>
                <a:lnTo>
                  <a:pt x="4241965" y="466153"/>
                </a:lnTo>
                <a:lnTo>
                  <a:pt x="4218813" y="461530"/>
                </a:lnTo>
                <a:lnTo>
                  <a:pt x="4022902" y="461962"/>
                </a:lnTo>
                <a:lnTo>
                  <a:pt x="3999750" y="466699"/>
                </a:lnTo>
                <a:lnTo>
                  <a:pt x="3980853" y="479513"/>
                </a:lnTo>
                <a:lnTo>
                  <a:pt x="3968127" y="498475"/>
                </a:lnTo>
                <a:lnTo>
                  <a:pt x="3963492" y="521639"/>
                </a:lnTo>
                <a:lnTo>
                  <a:pt x="3963860" y="722236"/>
                </a:lnTo>
                <a:lnTo>
                  <a:pt x="3964051" y="722668"/>
                </a:lnTo>
                <a:lnTo>
                  <a:pt x="3963860" y="1544294"/>
                </a:lnTo>
                <a:lnTo>
                  <a:pt x="3968610" y="1567484"/>
                </a:lnTo>
                <a:lnTo>
                  <a:pt x="3981424" y="1586420"/>
                </a:lnTo>
                <a:lnTo>
                  <a:pt x="4000398" y="1599158"/>
                </a:lnTo>
                <a:lnTo>
                  <a:pt x="4023614" y="1603781"/>
                </a:lnTo>
                <a:lnTo>
                  <a:pt x="4225544" y="1603349"/>
                </a:lnTo>
                <a:lnTo>
                  <a:pt x="4248747" y="1598612"/>
                </a:lnTo>
                <a:lnTo>
                  <a:pt x="4267670" y="1585798"/>
                </a:lnTo>
                <a:lnTo>
                  <a:pt x="4280408" y="1566849"/>
                </a:lnTo>
                <a:lnTo>
                  <a:pt x="4285031" y="1543672"/>
                </a:lnTo>
                <a:lnTo>
                  <a:pt x="4284751" y="902919"/>
                </a:lnTo>
                <a:lnTo>
                  <a:pt x="4290365" y="857351"/>
                </a:lnTo>
                <a:lnTo>
                  <a:pt x="4306405" y="817346"/>
                </a:lnTo>
                <a:lnTo>
                  <a:pt x="4331640" y="784123"/>
                </a:lnTo>
                <a:lnTo>
                  <a:pt x="4364875" y="758875"/>
                </a:lnTo>
                <a:lnTo>
                  <a:pt x="4404893" y="742848"/>
                </a:lnTo>
                <a:lnTo>
                  <a:pt x="4450473" y="737235"/>
                </a:lnTo>
                <a:lnTo>
                  <a:pt x="4499127" y="743140"/>
                </a:lnTo>
                <a:lnTo>
                  <a:pt x="4539996" y="760488"/>
                </a:lnTo>
                <a:lnTo>
                  <a:pt x="4572609" y="788733"/>
                </a:lnTo>
                <a:lnTo>
                  <a:pt x="4596485" y="827341"/>
                </a:lnTo>
                <a:lnTo>
                  <a:pt x="4611154" y="875766"/>
                </a:lnTo>
                <a:lnTo>
                  <a:pt x="4616145" y="933475"/>
                </a:lnTo>
                <a:lnTo>
                  <a:pt x="4616335" y="1545196"/>
                </a:lnTo>
                <a:lnTo>
                  <a:pt x="4621022" y="1568373"/>
                </a:lnTo>
                <a:lnTo>
                  <a:pt x="4633823" y="1587271"/>
                </a:lnTo>
                <a:lnTo>
                  <a:pt x="4652784" y="1599996"/>
                </a:lnTo>
                <a:lnTo>
                  <a:pt x="4676000" y="1604657"/>
                </a:lnTo>
                <a:lnTo>
                  <a:pt x="4878006" y="1604238"/>
                </a:lnTo>
                <a:lnTo>
                  <a:pt x="4901158" y="1599488"/>
                </a:lnTo>
                <a:lnTo>
                  <a:pt x="4920056" y="1586674"/>
                </a:lnTo>
                <a:lnTo>
                  <a:pt x="4932781" y="1567726"/>
                </a:lnTo>
                <a:lnTo>
                  <a:pt x="4937404" y="1544548"/>
                </a:lnTo>
                <a:lnTo>
                  <a:pt x="4936883" y="902919"/>
                </a:lnTo>
                <a:lnTo>
                  <a:pt x="4942510" y="856615"/>
                </a:lnTo>
                <a:lnTo>
                  <a:pt x="4958613" y="816406"/>
                </a:lnTo>
                <a:lnTo>
                  <a:pt x="4984039" y="783323"/>
                </a:lnTo>
                <a:lnTo>
                  <a:pt x="5017630" y="758405"/>
                </a:lnTo>
                <a:lnTo>
                  <a:pt x="5058232" y="742696"/>
                </a:lnTo>
                <a:lnTo>
                  <a:pt x="5104701" y="737235"/>
                </a:lnTo>
                <a:lnTo>
                  <a:pt x="5150929" y="742696"/>
                </a:lnTo>
                <a:lnTo>
                  <a:pt x="5190807" y="758405"/>
                </a:lnTo>
                <a:lnTo>
                  <a:pt x="5223395" y="783323"/>
                </a:lnTo>
                <a:lnTo>
                  <a:pt x="5247805" y="816406"/>
                </a:lnTo>
                <a:lnTo>
                  <a:pt x="5263121" y="856615"/>
                </a:lnTo>
                <a:lnTo>
                  <a:pt x="5268430" y="902919"/>
                </a:lnTo>
                <a:lnTo>
                  <a:pt x="5268519" y="972553"/>
                </a:lnTo>
                <a:lnTo>
                  <a:pt x="5273205" y="995705"/>
                </a:lnTo>
                <a:lnTo>
                  <a:pt x="5285994" y="1014603"/>
                </a:lnTo>
                <a:lnTo>
                  <a:pt x="5304968" y="1027328"/>
                </a:lnTo>
                <a:lnTo>
                  <a:pt x="5328170" y="1031938"/>
                </a:lnTo>
                <a:lnTo>
                  <a:pt x="5530202" y="1031595"/>
                </a:lnTo>
                <a:lnTo>
                  <a:pt x="5553354" y="1026845"/>
                </a:lnTo>
                <a:lnTo>
                  <a:pt x="5572252" y="1014031"/>
                </a:lnTo>
                <a:lnTo>
                  <a:pt x="5584977" y="995057"/>
                </a:lnTo>
                <a:lnTo>
                  <a:pt x="5589600" y="9718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385454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994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2 - 12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826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823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8507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8504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8132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78129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385454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rgbClr val="F5EFBD"/>
              </a:solidFill>
            </a:endParaRPr>
          </a:p>
        </p:txBody>
      </p:sp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465829" y="141636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465826" y="237498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494510" y="315175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494507" y="411037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BE48ED86-DC7E-2740-B550-947DB798513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504135" y="4791275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6" name="Espace réservé du texte 27">
            <a:extLst>
              <a:ext uri="{FF2B5EF4-FFF2-40B4-BE49-F238E27FC236}">
                <a16:creationId xmlns:a16="http://schemas.microsoft.com/office/drawing/2014/main" id="{26B04A5C-7076-C541-8E59-48DCF3C5242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504132" y="5749893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809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0961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096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09642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524C7E81-8FE6-604C-90B7-A14258D3F45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192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3" name="Espace réservé du texte 27">
            <a:extLst>
              <a:ext uri="{FF2B5EF4-FFF2-40B4-BE49-F238E27FC236}">
                <a16:creationId xmlns:a16="http://schemas.microsoft.com/office/drawing/2014/main" id="{0311B0ED-B0C7-4545-B51E-5B760567CDC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19267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096099" y="138569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096096" y="234430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24780" y="312107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24777" y="407969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8" name="Espace réservé du texte 5">
            <a:extLst>
              <a:ext uri="{FF2B5EF4-FFF2-40B4-BE49-F238E27FC236}">
                <a16:creationId xmlns:a16="http://schemas.microsoft.com/office/drawing/2014/main" id="{1CD0E733-2E9A-0048-A56E-1A5FA325A63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34405" y="4760597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9" name="Espace réservé du texte 27">
            <a:extLst>
              <a:ext uri="{FF2B5EF4-FFF2-40B4-BE49-F238E27FC236}">
                <a16:creationId xmlns:a16="http://schemas.microsoft.com/office/drawing/2014/main" id="{0F3CA836-5EBB-A047-AFC3-A6F1967DD7A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134402" y="5719215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2" name="object 8">
            <a:extLst>
              <a:ext uri="{FF2B5EF4-FFF2-40B4-BE49-F238E27FC236}">
                <a16:creationId xmlns:a16="http://schemas.microsoft.com/office/drawing/2014/main" id="{B1AF8993-EFF9-4949-8C12-1E896AFCC0BD}"/>
              </a:ext>
            </a:extLst>
          </p:cNvPr>
          <p:cNvSpPr/>
          <p:nvPr userDrawn="1"/>
        </p:nvSpPr>
        <p:spPr>
          <a:xfrm>
            <a:off x="10753444" y="703904"/>
            <a:ext cx="984759" cy="283581"/>
          </a:xfrm>
          <a:custGeom>
            <a:avLst/>
            <a:gdLst/>
            <a:ahLst/>
            <a:cxnLst/>
            <a:rect l="l" t="t" r="r" b="b"/>
            <a:pathLst>
              <a:path w="5589905" h="1609725">
                <a:moveTo>
                  <a:pt x="780745" y="715860"/>
                </a:moveTo>
                <a:lnTo>
                  <a:pt x="780415" y="540842"/>
                </a:lnTo>
                <a:lnTo>
                  <a:pt x="762876" y="498856"/>
                </a:lnTo>
                <a:lnTo>
                  <a:pt x="720750" y="481520"/>
                </a:lnTo>
                <a:lnTo>
                  <a:pt x="528624" y="481520"/>
                </a:lnTo>
                <a:lnTo>
                  <a:pt x="528548" y="370459"/>
                </a:lnTo>
                <a:lnTo>
                  <a:pt x="547154" y="307721"/>
                </a:lnTo>
                <a:lnTo>
                  <a:pt x="609130" y="286512"/>
                </a:lnTo>
                <a:lnTo>
                  <a:pt x="721067" y="286334"/>
                </a:lnTo>
                <a:lnTo>
                  <a:pt x="744232" y="281660"/>
                </a:lnTo>
                <a:lnTo>
                  <a:pt x="763117" y="268884"/>
                </a:lnTo>
                <a:lnTo>
                  <a:pt x="775830" y="249948"/>
                </a:lnTo>
                <a:lnTo>
                  <a:pt x="780478" y="226758"/>
                </a:lnTo>
                <a:lnTo>
                  <a:pt x="780122" y="59385"/>
                </a:lnTo>
                <a:lnTo>
                  <a:pt x="775373" y="36233"/>
                </a:lnTo>
                <a:lnTo>
                  <a:pt x="762584" y="17360"/>
                </a:lnTo>
                <a:lnTo>
                  <a:pt x="743635" y="4648"/>
                </a:lnTo>
                <a:lnTo>
                  <a:pt x="720458" y="0"/>
                </a:lnTo>
                <a:lnTo>
                  <a:pt x="545477" y="1219"/>
                </a:lnTo>
                <a:lnTo>
                  <a:pt x="496290" y="5092"/>
                </a:lnTo>
                <a:lnTo>
                  <a:pt x="450176" y="14071"/>
                </a:lnTo>
                <a:lnTo>
                  <a:pt x="407352" y="27927"/>
                </a:lnTo>
                <a:lnTo>
                  <a:pt x="368046" y="46443"/>
                </a:lnTo>
                <a:lnTo>
                  <a:pt x="332511" y="69380"/>
                </a:lnTo>
                <a:lnTo>
                  <a:pt x="300951" y="96545"/>
                </a:lnTo>
                <a:lnTo>
                  <a:pt x="273621" y="127698"/>
                </a:lnTo>
                <a:lnTo>
                  <a:pt x="250736" y="162623"/>
                </a:lnTo>
                <a:lnTo>
                  <a:pt x="232537" y="201079"/>
                </a:lnTo>
                <a:lnTo>
                  <a:pt x="219252" y="242874"/>
                </a:lnTo>
                <a:lnTo>
                  <a:pt x="211112" y="287756"/>
                </a:lnTo>
                <a:lnTo>
                  <a:pt x="208343" y="335534"/>
                </a:lnTo>
                <a:lnTo>
                  <a:pt x="208343" y="481291"/>
                </a:lnTo>
                <a:lnTo>
                  <a:pt x="59321" y="481622"/>
                </a:lnTo>
                <a:lnTo>
                  <a:pt x="36195" y="486359"/>
                </a:lnTo>
                <a:lnTo>
                  <a:pt x="17322" y="499148"/>
                </a:lnTo>
                <a:lnTo>
                  <a:pt x="4622" y="518058"/>
                </a:lnTo>
                <a:lnTo>
                  <a:pt x="0" y="541185"/>
                </a:lnTo>
                <a:lnTo>
                  <a:pt x="368" y="715137"/>
                </a:lnTo>
                <a:lnTo>
                  <a:pt x="17881" y="757123"/>
                </a:lnTo>
                <a:lnTo>
                  <a:pt x="59944" y="774446"/>
                </a:lnTo>
                <a:lnTo>
                  <a:pt x="208343" y="775411"/>
                </a:lnTo>
                <a:lnTo>
                  <a:pt x="208610" y="1543405"/>
                </a:lnTo>
                <a:lnTo>
                  <a:pt x="213334" y="1566570"/>
                </a:lnTo>
                <a:lnTo>
                  <a:pt x="226136" y="1585455"/>
                </a:lnTo>
                <a:lnTo>
                  <a:pt x="245084" y="1598168"/>
                </a:lnTo>
                <a:lnTo>
                  <a:pt x="268274" y="1602790"/>
                </a:lnTo>
                <a:lnTo>
                  <a:pt x="367207" y="1602613"/>
                </a:lnTo>
                <a:lnTo>
                  <a:pt x="369506" y="1602867"/>
                </a:lnTo>
                <a:lnTo>
                  <a:pt x="371906" y="1602498"/>
                </a:lnTo>
                <a:lnTo>
                  <a:pt x="469684" y="1602346"/>
                </a:lnTo>
                <a:lnTo>
                  <a:pt x="492798" y="1597609"/>
                </a:lnTo>
                <a:lnTo>
                  <a:pt x="511670" y="1584820"/>
                </a:lnTo>
                <a:lnTo>
                  <a:pt x="524370" y="1565897"/>
                </a:lnTo>
                <a:lnTo>
                  <a:pt x="528993" y="1542757"/>
                </a:lnTo>
                <a:lnTo>
                  <a:pt x="528548" y="775411"/>
                </a:lnTo>
                <a:lnTo>
                  <a:pt x="721372" y="775411"/>
                </a:lnTo>
                <a:lnTo>
                  <a:pt x="744524" y="770686"/>
                </a:lnTo>
                <a:lnTo>
                  <a:pt x="763384" y="757897"/>
                </a:lnTo>
                <a:lnTo>
                  <a:pt x="776084" y="738974"/>
                </a:lnTo>
                <a:lnTo>
                  <a:pt x="780745" y="715860"/>
                </a:lnTo>
                <a:close/>
              </a:path>
              <a:path w="5589905" h="1609725">
                <a:moveTo>
                  <a:pt x="1946414" y="1036243"/>
                </a:moveTo>
                <a:lnTo>
                  <a:pt x="1944522" y="989406"/>
                </a:lnTo>
                <a:lnTo>
                  <a:pt x="1938934" y="943597"/>
                </a:lnTo>
                <a:lnTo>
                  <a:pt x="1929815" y="898982"/>
                </a:lnTo>
                <a:lnTo>
                  <a:pt x="1917293" y="855700"/>
                </a:lnTo>
                <a:lnTo>
                  <a:pt x="1901520" y="813904"/>
                </a:lnTo>
                <a:lnTo>
                  <a:pt x="1882660" y="773747"/>
                </a:lnTo>
                <a:lnTo>
                  <a:pt x="1860829" y="735355"/>
                </a:lnTo>
                <a:lnTo>
                  <a:pt x="1836204" y="698893"/>
                </a:lnTo>
                <a:lnTo>
                  <a:pt x="1808911" y="664502"/>
                </a:lnTo>
                <a:lnTo>
                  <a:pt x="1779104" y="632333"/>
                </a:lnTo>
                <a:lnTo>
                  <a:pt x="1746935" y="602526"/>
                </a:lnTo>
                <a:lnTo>
                  <a:pt x="1712556" y="575246"/>
                </a:lnTo>
                <a:lnTo>
                  <a:pt x="1676095" y="550608"/>
                </a:lnTo>
                <a:lnTo>
                  <a:pt x="1637703" y="528789"/>
                </a:lnTo>
                <a:lnTo>
                  <a:pt x="1631238" y="525754"/>
                </a:lnTo>
                <a:lnTo>
                  <a:pt x="1631238" y="1036243"/>
                </a:lnTo>
                <a:lnTo>
                  <a:pt x="1627111" y="1082217"/>
                </a:lnTo>
                <a:lnTo>
                  <a:pt x="1615198" y="1125499"/>
                </a:lnTo>
                <a:lnTo>
                  <a:pt x="1596237" y="1165377"/>
                </a:lnTo>
                <a:lnTo>
                  <a:pt x="1570951" y="1201115"/>
                </a:lnTo>
                <a:lnTo>
                  <a:pt x="1540065" y="1232001"/>
                </a:lnTo>
                <a:lnTo>
                  <a:pt x="1504327" y="1257274"/>
                </a:lnTo>
                <a:lnTo>
                  <a:pt x="1464449" y="1276248"/>
                </a:lnTo>
                <a:lnTo>
                  <a:pt x="1421168" y="1288148"/>
                </a:lnTo>
                <a:lnTo>
                  <a:pt x="1375206" y="1292288"/>
                </a:lnTo>
                <a:lnTo>
                  <a:pt x="1329232" y="1288148"/>
                </a:lnTo>
                <a:lnTo>
                  <a:pt x="1285951" y="1276248"/>
                </a:lnTo>
                <a:lnTo>
                  <a:pt x="1246073" y="1257274"/>
                </a:lnTo>
                <a:lnTo>
                  <a:pt x="1210322" y="1232001"/>
                </a:lnTo>
                <a:lnTo>
                  <a:pt x="1179449" y="1201115"/>
                </a:lnTo>
                <a:lnTo>
                  <a:pt x="1154163" y="1165377"/>
                </a:lnTo>
                <a:lnTo>
                  <a:pt x="1135202" y="1125499"/>
                </a:lnTo>
                <a:lnTo>
                  <a:pt x="1123289" y="1082217"/>
                </a:lnTo>
                <a:lnTo>
                  <a:pt x="1119149" y="1036243"/>
                </a:lnTo>
                <a:lnTo>
                  <a:pt x="1123289" y="990282"/>
                </a:lnTo>
                <a:lnTo>
                  <a:pt x="1135202" y="947000"/>
                </a:lnTo>
                <a:lnTo>
                  <a:pt x="1154163" y="907110"/>
                </a:lnTo>
                <a:lnTo>
                  <a:pt x="1179449" y="871372"/>
                </a:lnTo>
                <a:lnTo>
                  <a:pt x="1210322" y="840498"/>
                </a:lnTo>
                <a:lnTo>
                  <a:pt x="1246073" y="815213"/>
                </a:lnTo>
                <a:lnTo>
                  <a:pt x="1285951" y="796251"/>
                </a:lnTo>
                <a:lnTo>
                  <a:pt x="1329232" y="784339"/>
                </a:lnTo>
                <a:lnTo>
                  <a:pt x="1375206" y="780199"/>
                </a:lnTo>
                <a:lnTo>
                  <a:pt x="1421168" y="784339"/>
                </a:lnTo>
                <a:lnTo>
                  <a:pt x="1464449" y="796251"/>
                </a:lnTo>
                <a:lnTo>
                  <a:pt x="1504327" y="815213"/>
                </a:lnTo>
                <a:lnTo>
                  <a:pt x="1540065" y="840498"/>
                </a:lnTo>
                <a:lnTo>
                  <a:pt x="1570951" y="871372"/>
                </a:lnTo>
                <a:lnTo>
                  <a:pt x="1596237" y="907110"/>
                </a:lnTo>
                <a:lnTo>
                  <a:pt x="1615198" y="947000"/>
                </a:lnTo>
                <a:lnTo>
                  <a:pt x="1627111" y="990282"/>
                </a:lnTo>
                <a:lnTo>
                  <a:pt x="1631238" y="1036243"/>
                </a:lnTo>
                <a:lnTo>
                  <a:pt x="1631238" y="525754"/>
                </a:lnTo>
                <a:lnTo>
                  <a:pt x="1555750" y="494144"/>
                </a:lnTo>
                <a:lnTo>
                  <a:pt x="1512468" y="481634"/>
                </a:lnTo>
                <a:lnTo>
                  <a:pt x="1467853" y="472503"/>
                </a:lnTo>
                <a:lnTo>
                  <a:pt x="1422057" y="466928"/>
                </a:lnTo>
                <a:lnTo>
                  <a:pt x="1375206" y="465023"/>
                </a:lnTo>
                <a:lnTo>
                  <a:pt x="1328356" y="466928"/>
                </a:lnTo>
                <a:lnTo>
                  <a:pt x="1282547" y="472503"/>
                </a:lnTo>
                <a:lnTo>
                  <a:pt x="1237932" y="481634"/>
                </a:lnTo>
                <a:lnTo>
                  <a:pt x="1194650" y="494144"/>
                </a:lnTo>
                <a:lnTo>
                  <a:pt x="1152855" y="509917"/>
                </a:lnTo>
                <a:lnTo>
                  <a:pt x="1112697" y="528789"/>
                </a:lnTo>
                <a:lnTo>
                  <a:pt x="1074318" y="550608"/>
                </a:lnTo>
                <a:lnTo>
                  <a:pt x="1037856" y="575246"/>
                </a:lnTo>
                <a:lnTo>
                  <a:pt x="1003465" y="602526"/>
                </a:lnTo>
                <a:lnTo>
                  <a:pt x="971296" y="632333"/>
                </a:lnTo>
                <a:lnTo>
                  <a:pt x="941489" y="664502"/>
                </a:lnTo>
                <a:lnTo>
                  <a:pt x="914196" y="698893"/>
                </a:lnTo>
                <a:lnTo>
                  <a:pt x="889571" y="735355"/>
                </a:lnTo>
                <a:lnTo>
                  <a:pt x="867752" y="773747"/>
                </a:lnTo>
                <a:lnTo>
                  <a:pt x="848880" y="813904"/>
                </a:lnTo>
                <a:lnTo>
                  <a:pt x="833107" y="855700"/>
                </a:lnTo>
                <a:lnTo>
                  <a:pt x="820597" y="898982"/>
                </a:lnTo>
                <a:lnTo>
                  <a:pt x="811466" y="943597"/>
                </a:lnTo>
                <a:lnTo>
                  <a:pt x="805891" y="989406"/>
                </a:lnTo>
                <a:lnTo>
                  <a:pt x="803998" y="1036243"/>
                </a:lnTo>
                <a:lnTo>
                  <a:pt x="805891" y="1083094"/>
                </a:lnTo>
                <a:lnTo>
                  <a:pt x="811466" y="1128903"/>
                </a:lnTo>
                <a:lnTo>
                  <a:pt x="820597" y="1173518"/>
                </a:lnTo>
                <a:lnTo>
                  <a:pt x="833107" y="1216799"/>
                </a:lnTo>
                <a:lnTo>
                  <a:pt x="848880" y="1258582"/>
                </a:lnTo>
                <a:lnTo>
                  <a:pt x="867752" y="1298752"/>
                </a:lnTo>
                <a:lnTo>
                  <a:pt x="889571" y="1337132"/>
                </a:lnTo>
                <a:lnTo>
                  <a:pt x="914196" y="1373593"/>
                </a:lnTo>
                <a:lnTo>
                  <a:pt x="941489" y="1407985"/>
                </a:lnTo>
                <a:lnTo>
                  <a:pt x="971296" y="1440154"/>
                </a:lnTo>
                <a:lnTo>
                  <a:pt x="1003465" y="1469961"/>
                </a:lnTo>
                <a:lnTo>
                  <a:pt x="1037856" y="1497241"/>
                </a:lnTo>
                <a:lnTo>
                  <a:pt x="1074318" y="1521879"/>
                </a:lnTo>
                <a:lnTo>
                  <a:pt x="1112697" y="1543697"/>
                </a:lnTo>
                <a:lnTo>
                  <a:pt x="1152855" y="1562569"/>
                </a:lnTo>
                <a:lnTo>
                  <a:pt x="1194650" y="1578343"/>
                </a:lnTo>
                <a:lnTo>
                  <a:pt x="1237932" y="1590852"/>
                </a:lnTo>
                <a:lnTo>
                  <a:pt x="1282547" y="1599984"/>
                </a:lnTo>
                <a:lnTo>
                  <a:pt x="1328356" y="1605572"/>
                </a:lnTo>
                <a:lnTo>
                  <a:pt x="1375206" y="1607464"/>
                </a:lnTo>
                <a:lnTo>
                  <a:pt x="1422057" y="1605572"/>
                </a:lnTo>
                <a:lnTo>
                  <a:pt x="1467853" y="1599984"/>
                </a:lnTo>
                <a:lnTo>
                  <a:pt x="1512468" y="1590852"/>
                </a:lnTo>
                <a:lnTo>
                  <a:pt x="1555750" y="1578343"/>
                </a:lnTo>
                <a:lnTo>
                  <a:pt x="1597545" y="1562569"/>
                </a:lnTo>
                <a:lnTo>
                  <a:pt x="1637703" y="1543697"/>
                </a:lnTo>
                <a:lnTo>
                  <a:pt x="1676095" y="1521879"/>
                </a:lnTo>
                <a:lnTo>
                  <a:pt x="1712556" y="1497241"/>
                </a:lnTo>
                <a:lnTo>
                  <a:pt x="1746935" y="1469961"/>
                </a:lnTo>
                <a:lnTo>
                  <a:pt x="1779104" y="1440154"/>
                </a:lnTo>
                <a:lnTo>
                  <a:pt x="1808911" y="1407985"/>
                </a:lnTo>
                <a:lnTo>
                  <a:pt x="1836204" y="1373593"/>
                </a:lnTo>
                <a:lnTo>
                  <a:pt x="1860829" y="1337132"/>
                </a:lnTo>
                <a:lnTo>
                  <a:pt x="1882660" y="1298752"/>
                </a:lnTo>
                <a:lnTo>
                  <a:pt x="1901520" y="1258582"/>
                </a:lnTo>
                <a:lnTo>
                  <a:pt x="1917293" y="1216799"/>
                </a:lnTo>
                <a:lnTo>
                  <a:pt x="1929815" y="1173518"/>
                </a:lnTo>
                <a:lnTo>
                  <a:pt x="1938934" y="1128903"/>
                </a:lnTo>
                <a:lnTo>
                  <a:pt x="1944522" y="1083094"/>
                </a:lnTo>
                <a:lnTo>
                  <a:pt x="1946414" y="1036243"/>
                </a:lnTo>
                <a:close/>
              </a:path>
              <a:path w="5589905" h="1609725">
                <a:moveTo>
                  <a:pt x="2756725" y="518160"/>
                </a:moveTo>
                <a:lnTo>
                  <a:pt x="2752179" y="496150"/>
                </a:lnTo>
                <a:lnTo>
                  <a:pt x="2739796" y="478180"/>
                </a:lnTo>
                <a:lnTo>
                  <a:pt x="2721419" y="466051"/>
                </a:lnTo>
                <a:lnTo>
                  <a:pt x="2698915" y="461606"/>
                </a:lnTo>
                <a:lnTo>
                  <a:pt x="2593429" y="461606"/>
                </a:lnTo>
                <a:lnTo>
                  <a:pt x="2508656" y="480352"/>
                </a:lnTo>
                <a:lnTo>
                  <a:pt x="2438641" y="521614"/>
                </a:lnTo>
                <a:lnTo>
                  <a:pt x="2391041" y="562876"/>
                </a:lnTo>
                <a:lnTo>
                  <a:pt x="2373477" y="581634"/>
                </a:lnTo>
                <a:lnTo>
                  <a:pt x="2373388" y="523201"/>
                </a:lnTo>
                <a:lnTo>
                  <a:pt x="2368664" y="500087"/>
                </a:lnTo>
                <a:lnTo>
                  <a:pt x="2355862" y="481228"/>
                </a:lnTo>
                <a:lnTo>
                  <a:pt x="2336914" y="468528"/>
                </a:lnTo>
                <a:lnTo>
                  <a:pt x="2313724" y="463905"/>
                </a:lnTo>
                <a:lnTo>
                  <a:pt x="2112683" y="464350"/>
                </a:lnTo>
                <a:lnTo>
                  <a:pt x="2089556" y="469036"/>
                </a:lnTo>
                <a:lnTo>
                  <a:pt x="2070684" y="481799"/>
                </a:lnTo>
                <a:lnTo>
                  <a:pt x="2057984" y="500735"/>
                </a:lnTo>
                <a:lnTo>
                  <a:pt x="2053374" y="523913"/>
                </a:lnTo>
                <a:lnTo>
                  <a:pt x="2053450" y="1543926"/>
                </a:lnTo>
                <a:lnTo>
                  <a:pt x="2058187" y="1567040"/>
                </a:lnTo>
                <a:lnTo>
                  <a:pt x="2070976" y="1585912"/>
                </a:lnTo>
                <a:lnTo>
                  <a:pt x="2089912" y="1598612"/>
                </a:lnTo>
                <a:lnTo>
                  <a:pt x="2113038" y="1603248"/>
                </a:lnTo>
                <a:lnTo>
                  <a:pt x="2314448" y="1602778"/>
                </a:lnTo>
                <a:lnTo>
                  <a:pt x="2337612" y="1598104"/>
                </a:lnTo>
                <a:lnTo>
                  <a:pt x="2356510" y="1585328"/>
                </a:lnTo>
                <a:lnTo>
                  <a:pt x="2369223" y="1566392"/>
                </a:lnTo>
                <a:lnTo>
                  <a:pt x="2373833" y="1543215"/>
                </a:lnTo>
                <a:lnTo>
                  <a:pt x="2373477" y="986586"/>
                </a:lnTo>
                <a:lnTo>
                  <a:pt x="2375014" y="951191"/>
                </a:lnTo>
                <a:lnTo>
                  <a:pt x="2401836" y="875855"/>
                </a:lnTo>
                <a:lnTo>
                  <a:pt x="2436787" y="833475"/>
                </a:lnTo>
                <a:lnTo>
                  <a:pt x="2510358" y="789470"/>
                </a:lnTo>
                <a:lnTo>
                  <a:pt x="2596832" y="768057"/>
                </a:lnTo>
                <a:lnTo>
                  <a:pt x="2668828" y="761123"/>
                </a:lnTo>
                <a:lnTo>
                  <a:pt x="2698915" y="760615"/>
                </a:lnTo>
                <a:lnTo>
                  <a:pt x="2721419" y="756183"/>
                </a:lnTo>
                <a:lnTo>
                  <a:pt x="2739796" y="744067"/>
                </a:lnTo>
                <a:lnTo>
                  <a:pt x="2752179" y="726097"/>
                </a:lnTo>
                <a:lnTo>
                  <a:pt x="2756725" y="704049"/>
                </a:lnTo>
                <a:lnTo>
                  <a:pt x="2756725" y="518160"/>
                </a:lnTo>
                <a:close/>
              </a:path>
              <a:path w="5589905" h="1609725">
                <a:moveTo>
                  <a:pt x="3834968" y="1014945"/>
                </a:moveTo>
                <a:lnTo>
                  <a:pt x="3833050" y="966393"/>
                </a:lnTo>
                <a:lnTo>
                  <a:pt x="3827932" y="923467"/>
                </a:lnTo>
                <a:lnTo>
                  <a:pt x="3818204" y="873353"/>
                </a:lnTo>
                <a:lnTo>
                  <a:pt x="3805555" y="829170"/>
                </a:lnTo>
                <a:lnTo>
                  <a:pt x="3789616" y="786739"/>
                </a:lnTo>
                <a:lnTo>
                  <a:pt x="3770541" y="746226"/>
                </a:lnTo>
                <a:lnTo>
                  <a:pt x="3757282" y="723112"/>
                </a:lnTo>
                <a:lnTo>
                  <a:pt x="3748481" y="707758"/>
                </a:lnTo>
                <a:lnTo>
                  <a:pt x="3723563" y="671512"/>
                </a:lnTo>
                <a:lnTo>
                  <a:pt x="3695954" y="637628"/>
                </a:lnTo>
                <a:lnTo>
                  <a:pt x="3665791" y="606247"/>
                </a:lnTo>
                <a:lnTo>
                  <a:pt x="3633216" y="577532"/>
                </a:lnTo>
                <a:lnTo>
                  <a:pt x="3598392" y="551637"/>
                </a:lnTo>
                <a:lnTo>
                  <a:pt x="3561448" y="528688"/>
                </a:lnTo>
                <a:lnTo>
                  <a:pt x="3522535" y="508876"/>
                </a:lnTo>
                <a:lnTo>
                  <a:pt x="3519208" y="507530"/>
                </a:lnTo>
                <a:lnTo>
                  <a:pt x="3519208" y="923467"/>
                </a:lnTo>
                <a:lnTo>
                  <a:pt x="3088182" y="923467"/>
                </a:lnTo>
                <a:lnTo>
                  <a:pt x="3109214" y="868489"/>
                </a:lnTo>
                <a:lnTo>
                  <a:pt x="3133433" y="822794"/>
                </a:lnTo>
                <a:lnTo>
                  <a:pt x="3161068" y="786104"/>
                </a:lnTo>
                <a:lnTo>
                  <a:pt x="3192322" y="758088"/>
                </a:lnTo>
                <a:lnTo>
                  <a:pt x="3227438" y="738454"/>
                </a:lnTo>
                <a:lnTo>
                  <a:pt x="3266643" y="726897"/>
                </a:lnTo>
                <a:lnTo>
                  <a:pt x="3310153" y="723112"/>
                </a:lnTo>
                <a:lnTo>
                  <a:pt x="3358096" y="728687"/>
                </a:lnTo>
                <a:lnTo>
                  <a:pt x="3402520" y="744905"/>
                </a:lnTo>
                <a:lnTo>
                  <a:pt x="3441585" y="770915"/>
                </a:lnTo>
                <a:lnTo>
                  <a:pt x="3473437" y="805916"/>
                </a:lnTo>
                <a:lnTo>
                  <a:pt x="3497986" y="853262"/>
                </a:lnTo>
                <a:lnTo>
                  <a:pt x="3519208" y="923467"/>
                </a:lnTo>
                <a:lnTo>
                  <a:pt x="3519208" y="507530"/>
                </a:lnTo>
                <a:lnTo>
                  <a:pt x="3481806" y="492315"/>
                </a:lnTo>
                <a:lnTo>
                  <a:pt x="3439401" y="479183"/>
                </a:lnTo>
                <a:lnTo>
                  <a:pt x="3395459" y="469607"/>
                </a:lnTo>
                <a:lnTo>
                  <a:pt x="3350145" y="463753"/>
                </a:lnTo>
                <a:lnTo>
                  <a:pt x="3303600" y="461772"/>
                </a:lnTo>
                <a:lnTo>
                  <a:pt x="3256902" y="463626"/>
                </a:lnTo>
                <a:lnTo>
                  <a:pt x="3211550" y="469125"/>
                </a:lnTo>
                <a:lnTo>
                  <a:pt x="3167672" y="478129"/>
                </a:lnTo>
                <a:lnTo>
                  <a:pt x="3125368" y="490537"/>
                </a:lnTo>
                <a:lnTo>
                  <a:pt x="3084753" y="506222"/>
                </a:lnTo>
                <a:lnTo>
                  <a:pt x="3045942" y="525056"/>
                </a:lnTo>
                <a:lnTo>
                  <a:pt x="3009036" y="546912"/>
                </a:lnTo>
                <a:lnTo>
                  <a:pt x="2974175" y="571690"/>
                </a:lnTo>
                <a:lnTo>
                  <a:pt x="2941447" y="599262"/>
                </a:lnTo>
                <a:lnTo>
                  <a:pt x="2910979" y="629488"/>
                </a:lnTo>
                <a:lnTo>
                  <a:pt x="2882874" y="662279"/>
                </a:lnTo>
                <a:lnTo>
                  <a:pt x="2857246" y="697484"/>
                </a:lnTo>
                <a:lnTo>
                  <a:pt x="2834208" y="734999"/>
                </a:lnTo>
                <a:lnTo>
                  <a:pt x="2813888" y="774700"/>
                </a:lnTo>
                <a:lnTo>
                  <a:pt x="2796375" y="816457"/>
                </a:lnTo>
                <a:lnTo>
                  <a:pt x="2781795" y="860171"/>
                </a:lnTo>
                <a:lnTo>
                  <a:pt x="2770263" y="905700"/>
                </a:lnTo>
                <a:lnTo>
                  <a:pt x="2761881" y="952931"/>
                </a:lnTo>
                <a:lnTo>
                  <a:pt x="2756763" y="1001737"/>
                </a:lnTo>
                <a:lnTo>
                  <a:pt x="2755036" y="1052004"/>
                </a:lnTo>
                <a:lnTo>
                  <a:pt x="2756814" y="1100251"/>
                </a:lnTo>
                <a:lnTo>
                  <a:pt x="2762085" y="1146975"/>
                </a:lnTo>
                <a:lnTo>
                  <a:pt x="2770759" y="1192161"/>
                </a:lnTo>
                <a:lnTo>
                  <a:pt x="2782671" y="1235379"/>
                </a:lnTo>
                <a:lnTo>
                  <a:pt x="2797784" y="1276883"/>
                </a:lnTo>
                <a:lnTo>
                  <a:pt x="2815971" y="1316431"/>
                </a:lnTo>
                <a:lnTo>
                  <a:pt x="2837142" y="1353934"/>
                </a:lnTo>
                <a:lnTo>
                  <a:pt x="2861183" y="1389303"/>
                </a:lnTo>
                <a:lnTo>
                  <a:pt x="2887992" y="1422412"/>
                </a:lnTo>
                <a:lnTo>
                  <a:pt x="2917469" y="1453184"/>
                </a:lnTo>
                <a:lnTo>
                  <a:pt x="2949511" y="1481505"/>
                </a:lnTo>
                <a:lnTo>
                  <a:pt x="2984017" y="1507274"/>
                </a:lnTo>
                <a:lnTo>
                  <a:pt x="3020885" y="1530388"/>
                </a:lnTo>
                <a:lnTo>
                  <a:pt x="3060001" y="1550746"/>
                </a:lnTo>
                <a:lnTo>
                  <a:pt x="3101276" y="1568259"/>
                </a:lnTo>
                <a:lnTo>
                  <a:pt x="3144609" y="1582813"/>
                </a:lnTo>
                <a:lnTo>
                  <a:pt x="3189884" y="1594307"/>
                </a:lnTo>
                <a:lnTo>
                  <a:pt x="3237014" y="1602638"/>
                </a:lnTo>
                <a:lnTo>
                  <a:pt x="3285883" y="1607718"/>
                </a:lnTo>
                <a:lnTo>
                  <a:pt x="3336391" y="1609432"/>
                </a:lnTo>
                <a:lnTo>
                  <a:pt x="3389985" y="1607007"/>
                </a:lnTo>
                <a:lnTo>
                  <a:pt x="3442017" y="1600288"/>
                </a:lnTo>
                <a:lnTo>
                  <a:pt x="3492487" y="1590103"/>
                </a:lnTo>
                <a:lnTo>
                  <a:pt x="3541445" y="1577251"/>
                </a:lnTo>
                <a:lnTo>
                  <a:pt x="3615105" y="1554784"/>
                </a:lnTo>
                <a:lnTo>
                  <a:pt x="3655872" y="1541741"/>
                </a:lnTo>
                <a:lnTo>
                  <a:pt x="3697122" y="1523974"/>
                </a:lnTo>
                <a:lnTo>
                  <a:pt x="3728643" y="1489113"/>
                </a:lnTo>
                <a:lnTo>
                  <a:pt x="3733635" y="1465834"/>
                </a:lnTo>
                <a:lnTo>
                  <a:pt x="3729875" y="1441894"/>
                </a:lnTo>
                <a:lnTo>
                  <a:pt x="3716032" y="1405280"/>
                </a:lnTo>
                <a:lnTo>
                  <a:pt x="3696627" y="1355242"/>
                </a:lnTo>
                <a:lnTo>
                  <a:pt x="3679329" y="1311071"/>
                </a:lnTo>
                <a:lnTo>
                  <a:pt x="3659238" y="1272197"/>
                </a:lnTo>
                <a:lnTo>
                  <a:pt x="3618369" y="1254150"/>
                </a:lnTo>
                <a:lnTo>
                  <a:pt x="3500399" y="1300099"/>
                </a:lnTo>
                <a:lnTo>
                  <a:pt x="3443706" y="1321650"/>
                </a:lnTo>
                <a:lnTo>
                  <a:pt x="3402368" y="1329588"/>
                </a:lnTo>
                <a:lnTo>
                  <a:pt x="3353765" y="1330718"/>
                </a:lnTo>
                <a:lnTo>
                  <a:pt x="3302419" y="1326972"/>
                </a:lnTo>
                <a:lnTo>
                  <a:pt x="3256432" y="1315631"/>
                </a:lnTo>
                <a:lnTo>
                  <a:pt x="3215576" y="1296593"/>
                </a:lnTo>
                <a:lnTo>
                  <a:pt x="3179622" y="1269746"/>
                </a:lnTo>
                <a:lnTo>
                  <a:pt x="3148355" y="1234973"/>
                </a:lnTo>
                <a:lnTo>
                  <a:pt x="3121558" y="1192161"/>
                </a:lnTo>
                <a:lnTo>
                  <a:pt x="3099003" y="1141183"/>
                </a:lnTo>
                <a:lnTo>
                  <a:pt x="3695611" y="1141183"/>
                </a:lnTo>
                <a:lnTo>
                  <a:pt x="3747757" y="1136624"/>
                </a:lnTo>
                <a:lnTo>
                  <a:pt x="3787025" y="1122438"/>
                </a:lnTo>
                <a:lnTo>
                  <a:pt x="3814153" y="1097915"/>
                </a:lnTo>
                <a:lnTo>
                  <a:pt x="3829888" y="1062316"/>
                </a:lnTo>
                <a:lnTo>
                  <a:pt x="3834968" y="1014945"/>
                </a:lnTo>
                <a:close/>
              </a:path>
              <a:path w="5589905" h="1609725">
                <a:moveTo>
                  <a:pt x="5585472" y="1549882"/>
                </a:moveTo>
                <a:lnTo>
                  <a:pt x="5584837" y="1260741"/>
                </a:lnTo>
                <a:lnTo>
                  <a:pt x="5568620" y="1221765"/>
                </a:lnTo>
                <a:lnTo>
                  <a:pt x="5529554" y="1205699"/>
                </a:lnTo>
                <a:lnTo>
                  <a:pt x="5240502" y="1206296"/>
                </a:lnTo>
                <a:lnTo>
                  <a:pt x="5219065" y="1210691"/>
                </a:lnTo>
                <a:lnTo>
                  <a:pt x="5201551" y="1222552"/>
                </a:lnTo>
                <a:lnTo>
                  <a:pt x="5189753" y="1240091"/>
                </a:lnTo>
                <a:lnTo>
                  <a:pt x="5185461" y="1261554"/>
                </a:lnTo>
                <a:lnTo>
                  <a:pt x="5186045" y="1550682"/>
                </a:lnTo>
                <a:lnTo>
                  <a:pt x="5190439" y="1572145"/>
                </a:lnTo>
                <a:lnTo>
                  <a:pt x="5202313" y="1589659"/>
                </a:lnTo>
                <a:lnTo>
                  <a:pt x="5219865" y="1601444"/>
                </a:lnTo>
                <a:lnTo>
                  <a:pt x="5241341" y="1605724"/>
                </a:lnTo>
                <a:lnTo>
                  <a:pt x="5530380" y="1605153"/>
                </a:lnTo>
                <a:lnTo>
                  <a:pt x="5551856" y="1600771"/>
                </a:lnTo>
                <a:lnTo>
                  <a:pt x="5569369" y="1588909"/>
                </a:lnTo>
                <a:lnTo>
                  <a:pt x="5581154" y="1571358"/>
                </a:lnTo>
                <a:lnTo>
                  <a:pt x="5585472" y="1549882"/>
                </a:lnTo>
                <a:close/>
              </a:path>
              <a:path w="5589905" h="1609725">
                <a:moveTo>
                  <a:pt x="5589600" y="971829"/>
                </a:moveTo>
                <a:lnTo>
                  <a:pt x="5588990" y="830999"/>
                </a:lnTo>
                <a:lnTo>
                  <a:pt x="5586133" y="782751"/>
                </a:lnTo>
                <a:lnTo>
                  <a:pt x="5577751" y="736777"/>
                </a:lnTo>
                <a:lnTo>
                  <a:pt x="5564149" y="693356"/>
                </a:lnTo>
                <a:lnTo>
                  <a:pt x="5545582" y="652767"/>
                </a:lnTo>
                <a:lnTo>
                  <a:pt x="5522353" y="615276"/>
                </a:lnTo>
                <a:lnTo>
                  <a:pt x="5494756" y="581177"/>
                </a:lnTo>
                <a:lnTo>
                  <a:pt x="5463057" y="550722"/>
                </a:lnTo>
                <a:lnTo>
                  <a:pt x="5427548" y="524205"/>
                </a:lnTo>
                <a:lnTo>
                  <a:pt x="5388534" y="501891"/>
                </a:lnTo>
                <a:lnTo>
                  <a:pt x="5346268" y="484060"/>
                </a:lnTo>
                <a:lnTo>
                  <a:pt x="5301056" y="470979"/>
                </a:lnTo>
                <a:lnTo>
                  <a:pt x="5253177" y="462927"/>
                </a:lnTo>
                <a:lnTo>
                  <a:pt x="5202923" y="460184"/>
                </a:lnTo>
                <a:lnTo>
                  <a:pt x="5152593" y="462419"/>
                </a:lnTo>
                <a:lnTo>
                  <a:pt x="5105400" y="469557"/>
                </a:lnTo>
                <a:lnTo>
                  <a:pt x="5059921" y="482180"/>
                </a:lnTo>
                <a:lnTo>
                  <a:pt x="5014773" y="500913"/>
                </a:lnTo>
                <a:lnTo>
                  <a:pt x="4968519" y="526351"/>
                </a:lnTo>
                <a:lnTo>
                  <a:pt x="4919764" y="559104"/>
                </a:lnTo>
                <a:lnTo>
                  <a:pt x="4867084" y="599770"/>
                </a:lnTo>
                <a:lnTo>
                  <a:pt x="4842522" y="569201"/>
                </a:lnTo>
                <a:lnTo>
                  <a:pt x="4801565" y="530085"/>
                </a:lnTo>
                <a:lnTo>
                  <a:pt x="4739856" y="495655"/>
                </a:lnTo>
                <a:lnTo>
                  <a:pt x="4698035" y="480466"/>
                </a:lnTo>
                <a:lnTo>
                  <a:pt x="4653242" y="469341"/>
                </a:lnTo>
                <a:lnTo>
                  <a:pt x="4606683" y="462508"/>
                </a:lnTo>
                <a:lnTo>
                  <a:pt x="4559503" y="460184"/>
                </a:lnTo>
                <a:lnTo>
                  <a:pt x="4505604" y="462813"/>
                </a:lnTo>
                <a:lnTo>
                  <a:pt x="4456214" y="471081"/>
                </a:lnTo>
                <a:lnTo>
                  <a:pt x="4410075" y="485521"/>
                </a:lnTo>
                <a:lnTo>
                  <a:pt x="4365917" y="506679"/>
                </a:lnTo>
                <a:lnTo>
                  <a:pt x="4322508" y="535076"/>
                </a:lnTo>
                <a:lnTo>
                  <a:pt x="4278566" y="571258"/>
                </a:lnTo>
                <a:lnTo>
                  <a:pt x="4278477" y="521017"/>
                </a:lnTo>
                <a:lnTo>
                  <a:pt x="4273728" y="497814"/>
                </a:lnTo>
                <a:lnTo>
                  <a:pt x="4260913" y="478891"/>
                </a:lnTo>
                <a:lnTo>
                  <a:pt x="4241965" y="466153"/>
                </a:lnTo>
                <a:lnTo>
                  <a:pt x="4218813" y="461530"/>
                </a:lnTo>
                <a:lnTo>
                  <a:pt x="4022902" y="461962"/>
                </a:lnTo>
                <a:lnTo>
                  <a:pt x="3999750" y="466699"/>
                </a:lnTo>
                <a:lnTo>
                  <a:pt x="3980853" y="479513"/>
                </a:lnTo>
                <a:lnTo>
                  <a:pt x="3968127" y="498475"/>
                </a:lnTo>
                <a:lnTo>
                  <a:pt x="3963492" y="521639"/>
                </a:lnTo>
                <a:lnTo>
                  <a:pt x="3963860" y="722236"/>
                </a:lnTo>
                <a:lnTo>
                  <a:pt x="3964051" y="722668"/>
                </a:lnTo>
                <a:lnTo>
                  <a:pt x="3963860" y="1544294"/>
                </a:lnTo>
                <a:lnTo>
                  <a:pt x="3968610" y="1567484"/>
                </a:lnTo>
                <a:lnTo>
                  <a:pt x="3981424" y="1586420"/>
                </a:lnTo>
                <a:lnTo>
                  <a:pt x="4000398" y="1599158"/>
                </a:lnTo>
                <a:lnTo>
                  <a:pt x="4023614" y="1603781"/>
                </a:lnTo>
                <a:lnTo>
                  <a:pt x="4225544" y="1603349"/>
                </a:lnTo>
                <a:lnTo>
                  <a:pt x="4248747" y="1598612"/>
                </a:lnTo>
                <a:lnTo>
                  <a:pt x="4267670" y="1585798"/>
                </a:lnTo>
                <a:lnTo>
                  <a:pt x="4280408" y="1566849"/>
                </a:lnTo>
                <a:lnTo>
                  <a:pt x="4285031" y="1543672"/>
                </a:lnTo>
                <a:lnTo>
                  <a:pt x="4284751" y="902919"/>
                </a:lnTo>
                <a:lnTo>
                  <a:pt x="4290365" y="857351"/>
                </a:lnTo>
                <a:lnTo>
                  <a:pt x="4306405" y="817346"/>
                </a:lnTo>
                <a:lnTo>
                  <a:pt x="4331640" y="784123"/>
                </a:lnTo>
                <a:lnTo>
                  <a:pt x="4364875" y="758875"/>
                </a:lnTo>
                <a:lnTo>
                  <a:pt x="4404893" y="742848"/>
                </a:lnTo>
                <a:lnTo>
                  <a:pt x="4450473" y="737235"/>
                </a:lnTo>
                <a:lnTo>
                  <a:pt x="4499127" y="743140"/>
                </a:lnTo>
                <a:lnTo>
                  <a:pt x="4539996" y="760488"/>
                </a:lnTo>
                <a:lnTo>
                  <a:pt x="4572609" y="788733"/>
                </a:lnTo>
                <a:lnTo>
                  <a:pt x="4596485" y="827341"/>
                </a:lnTo>
                <a:lnTo>
                  <a:pt x="4611154" y="875766"/>
                </a:lnTo>
                <a:lnTo>
                  <a:pt x="4616145" y="933475"/>
                </a:lnTo>
                <a:lnTo>
                  <a:pt x="4616335" y="1545196"/>
                </a:lnTo>
                <a:lnTo>
                  <a:pt x="4621022" y="1568373"/>
                </a:lnTo>
                <a:lnTo>
                  <a:pt x="4633823" y="1587271"/>
                </a:lnTo>
                <a:lnTo>
                  <a:pt x="4652784" y="1599996"/>
                </a:lnTo>
                <a:lnTo>
                  <a:pt x="4676000" y="1604657"/>
                </a:lnTo>
                <a:lnTo>
                  <a:pt x="4878006" y="1604238"/>
                </a:lnTo>
                <a:lnTo>
                  <a:pt x="4901158" y="1599488"/>
                </a:lnTo>
                <a:lnTo>
                  <a:pt x="4920056" y="1586674"/>
                </a:lnTo>
                <a:lnTo>
                  <a:pt x="4932781" y="1567726"/>
                </a:lnTo>
                <a:lnTo>
                  <a:pt x="4937404" y="1544548"/>
                </a:lnTo>
                <a:lnTo>
                  <a:pt x="4936883" y="902919"/>
                </a:lnTo>
                <a:lnTo>
                  <a:pt x="4942510" y="856615"/>
                </a:lnTo>
                <a:lnTo>
                  <a:pt x="4958613" y="816406"/>
                </a:lnTo>
                <a:lnTo>
                  <a:pt x="4984039" y="783323"/>
                </a:lnTo>
                <a:lnTo>
                  <a:pt x="5017630" y="758405"/>
                </a:lnTo>
                <a:lnTo>
                  <a:pt x="5058232" y="742696"/>
                </a:lnTo>
                <a:lnTo>
                  <a:pt x="5104701" y="737235"/>
                </a:lnTo>
                <a:lnTo>
                  <a:pt x="5150929" y="742696"/>
                </a:lnTo>
                <a:lnTo>
                  <a:pt x="5190807" y="758405"/>
                </a:lnTo>
                <a:lnTo>
                  <a:pt x="5223395" y="783323"/>
                </a:lnTo>
                <a:lnTo>
                  <a:pt x="5247805" y="816406"/>
                </a:lnTo>
                <a:lnTo>
                  <a:pt x="5263121" y="856615"/>
                </a:lnTo>
                <a:lnTo>
                  <a:pt x="5268430" y="902919"/>
                </a:lnTo>
                <a:lnTo>
                  <a:pt x="5268519" y="972553"/>
                </a:lnTo>
                <a:lnTo>
                  <a:pt x="5273205" y="995705"/>
                </a:lnTo>
                <a:lnTo>
                  <a:pt x="5285994" y="1014603"/>
                </a:lnTo>
                <a:lnTo>
                  <a:pt x="5304968" y="1027328"/>
                </a:lnTo>
                <a:lnTo>
                  <a:pt x="5328170" y="1031938"/>
                </a:lnTo>
                <a:lnTo>
                  <a:pt x="5530202" y="1031595"/>
                </a:lnTo>
                <a:lnTo>
                  <a:pt x="5553354" y="1026845"/>
                </a:lnTo>
                <a:lnTo>
                  <a:pt x="5572252" y="1014031"/>
                </a:lnTo>
                <a:lnTo>
                  <a:pt x="5584977" y="995057"/>
                </a:lnTo>
                <a:lnTo>
                  <a:pt x="5589600" y="9718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3219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hapitre-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400ACCF1-CC4E-3A4D-B21B-B57D3391B295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E0DE90E-F256-4B4E-8727-BAAAC04622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08EF046-D8C6-AE46-A19E-65DEAAF769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rgbClr val="F5EFBD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9E4EAB9-43A7-3D4A-8401-0CA38160B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rgbClr val="F5EFBD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C5E6B8-46F9-654E-9F96-DF868CD9CD77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2AAB1343-A3D2-2142-B15F-F126C4C10A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3926" y="1816107"/>
            <a:ext cx="6705600" cy="2263768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Titre du chapitre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07297D2-6309-4944-B606-7DA2A7776AE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83926" y="4106863"/>
            <a:ext cx="6705600" cy="150018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6CE19B43-D979-414F-9AE2-4332F1FDF8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67" y="2892021"/>
            <a:ext cx="2116658" cy="1264962"/>
          </a:xfrm>
        </p:spPr>
        <p:txBody>
          <a:bodyPr wrap="square" bIns="0" anchor="b">
            <a:spAutoFit/>
          </a:bodyPr>
          <a:lstStyle>
            <a:lvl1pPr algn="r">
              <a:spcBef>
                <a:spcPts val="0"/>
              </a:spcBef>
              <a:buNone/>
              <a:defRPr sz="88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368009B-3CA3-DF48-991F-AD67F0AA52CB}"/>
              </a:ext>
            </a:extLst>
          </p:cNvPr>
          <p:cNvGrpSpPr/>
          <p:nvPr userDrawn="1"/>
        </p:nvGrpSpPr>
        <p:grpSpPr>
          <a:xfrm flipH="1">
            <a:off x="2315249" y="1579574"/>
            <a:ext cx="3059151" cy="5268902"/>
            <a:chOff x="7016750" y="2290984"/>
            <a:chExt cx="965521" cy="1662957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9FBA2927-40FF-C640-9556-ED00DE04D6FF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BCB2704-D5F8-BD40-A0A0-47C7C0E3E4DE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9B244DA-467E-914D-BF51-EA44737D6DA9}"/>
                </a:ext>
              </a:extLst>
            </p:cNvPr>
            <p:cNvCxnSpPr>
              <a:cxnSpLocks/>
            </p:cNvCxnSpPr>
            <p:nvPr/>
          </p:nvCxnSpPr>
          <p:spPr>
            <a:xfrm>
              <a:off x="7980904" y="2520950"/>
              <a:ext cx="0" cy="1432991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5807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-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B61AA6E3-69D1-8D40-85A0-49EFF861CEDE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1877" y="1963554"/>
            <a:ext cx="6552398" cy="2868279"/>
          </a:xfrm>
        </p:spPr>
        <p:txBody>
          <a:bodyPr tIns="0" anchor="t"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3600" spc="0" baseline="0">
                <a:solidFill>
                  <a:srgbClr val="F5EFBD"/>
                </a:solidFill>
              </a:defRPr>
            </a:lvl1pPr>
          </a:lstStyle>
          <a:p>
            <a:pPr lvl="0"/>
            <a:r>
              <a:rPr lang="fr-FR" noProof="0"/>
              <a:t>Citation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rgbClr val="F5EFBD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rgbClr val="F5EFBD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rgbClr val="F5EF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46F7D89-EF9D-7046-A934-7E24938235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1" y="1742171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rgbClr val="F5EFBD"/>
                </a:solidFill>
              </a:defRPr>
            </a:lvl1pPr>
          </a:lstStyle>
          <a:p>
            <a:pPr lvl="0"/>
            <a:r>
              <a:rPr lang="fr-FR" noProof="0"/>
              <a:t>«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7F7A7295-0278-5043-86C6-D7AB9E1F5D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0525" y="4189678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rgbClr val="F5EFBD"/>
                </a:solidFill>
              </a:defRPr>
            </a:lvl1pPr>
          </a:lstStyle>
          <a:p>
            <a:pPr lvl="0"/>
            <a:r>
              <a:rPr lang="fr-FR" noProof="0"/>
              <a:t> »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6BDFAF5F-2694-1643-A67C-56E9C12002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38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-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of Rectangle 8">
            <a:extLst>
              <a:ext uri="{FF2B5EF4-FFF2-40B4-BE49-F238E27FC236}">
                <a16:creationId xmlns:a16="http://schemas.microsoft.com/office/drawing/2014/main" id="{7BB9B8CE-2488-C342-9588-7CC28612F87F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7614" y="1583307"/>
            <a:ext cx="6795586" cy="3344294"/>
          </a:xfrm>
        </p:spPr>
        <p:txBody>
          <a:bodyPr tIns="0" anchor="ctr"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2800" spc="0" baseline="0">
                <a:solidFill>
                  <a:srgbClr val="F5EFBD"/>
                </a:solidFill>
              </a:defRPr>
            </a:lvl1pPr>
          </a:lstStyle>
          <a:p>
            <a:pPr lvl="0"/>
            <a:r>
              <a:rPr lang="fr-FR" noProof="0"/>
              <a:t>Texte mission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rgbClr val="F5EFBD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rgbClr val="F5EFBD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E9E0554-3CF1-A048-B3EF-2E886407C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879" y="706961"/>
            <a:ext cx="990000" cy="285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DE9B91-E2BA-8E4C-AD6D-1306755899B2}"/>
              </a:ext>
            </a:extLst>
          </p:cNvPr>
          <p:cNvSpPr txBox="1"/>
          <p:nvPr userDrawn="1"/>
        </p:nvSpPr>
        <p:spPr>
          <a:xfrm>
            <a:off x="685801" y="2919411"/>
            <a:ext cx="2169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GB" sz="3600" cap="all" baseline="0">
                <a:solidFill>
                  <a:srgbClr val="F5EFBD"/>
                </a:solidFill>
              </a:rPr>
              <a:t>Mission</a:t>
            </a:r>
          </a:p>
        </p:txBody>
      </p:sp>
    </p:spTree>
    <p:extLst>
      <p:ext uri="{BB962C8B-B14F-4D97-AF65-F5344CB8AC3E}">
        <p14:creationId xmlns:p14="http://schemas.microsoft.com/office/powerpoint/2010/main" val="1618286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ontact-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ingle Corner of Rectangle 11">
            <a:extLst>
              <a:ext uri="{FF2B5EF4-FFF2-40B4-BE49-F238E27FC236}">
                <a16:creationId xmlns:a16="http://schemas.microsoft.com/office/drawing/2014/main" id="{09028C2C-83CF-D548-9D05-292BB43C0A76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D56C193-5E6E-BB4A-86A7-D30DB629B7F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59688" y="1714661"/>
            <a:ext cx="793734" cy="79373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786CFAA-3AFF-0B4E-9979-A4FAF83B19D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4541" y="2731317"/>
            <a:ext cx="357550" cy="55547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5CEB62E-6503-F941-B245-351C7B89C8A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8697" y="4550938"/>
            <a:ext cx="609238" cy="56648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C1AB2A9-DAAD-214D-B765-96E24C8F49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8539" y="3630961"/>
            <a:ext cx="569395" cy="569395"/>
          </a:xfrm>
          <a:prstGeom prst="rect">
            <a:avLst/>
          </a:prstGeom>
        </p:spPr>
      </p:pic>
      <p:sp>
        <p:nvSpPr>
          <p:cNvPr id="22" name="Tijdelijke aanduiding voor tekst 8">
            <a:extLst>
              <a:ext uri="{FF2B5EF4-FFF2-40B4-BE49-F238E27FC236}">
                <a16:creationId xmlns:a16="http://schemas.microsoft.com/office/drawing/2014/main" id="{0E1256A4-3094-CC4E-AD7D-078C4207E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3937" y="1833279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Insérez votre nom</a:t>
            </a:r>
          </a:p>
        </p:txBody>
      </p:sp>
      <p:sp>
        <p:nvSpPr>
          <p:cNvPr id="32" name="Holder 3">
            <a:extLst>
              <a:ext uri="{FF2B5EF4-FFF2-40B4-BE49-F238E27FC236}">
                <a16:creationId xmlns:a16="http://schemas.microsoft.com/office/drawing/2014/main" id="{7FB1AB39-87AC-004F-BF71-6442AA5DCF2B}"/>
              </a:ext>
            </a:extLst>
          </p:cNvPr>
          <p:cNvSpPr>
            <a:spLocks noGrp="1"/>
          </p:cNvSpPr>
          <p:nvPr>
            <p:ph type="subTitle" idx="4" hasCustomPrompt="1"/>
          </p:nvPr>
        </p:nvSpPr>
        <p:spPr>
          <a:xfrm>
            <a:off x="4593937" y="4564217"/>
            <a:ext cx="5563076" cy="51609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 sz="1600" b="0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12700" indent="0">
              <a:spcBef>
                <a:spcPts val="200"/>
              </a:spcBef>
              <a:spcAft>
                <a:spcPts val="200"/>
              </a:spcAft>
              <a:tabLst/>
              <a:defRPr sz="1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</a:lstStyle>
          <a:p>
            <a:r>
              <a:rPr lang="fr-FR" noProof="0"/>
              <a:t>Insérez un lien</a:t>
            </a:r>
          </a:p>
        </p:txBody>
      </p:sp>
      <p:sp>
        <p:nvSpPr>
          <p:cNvPr id="34" name="Tijdelijke aanduiding voor tekst 8">
            <a:extLst>
              <a:ext uri="{FF2B5EF4-FFF2-40B4-BE49-F238E27FC236}">
                <a16:creationId xmlns:a16="http://schemas.microsoft.com/office/drawing/2014/main" id="{0C39FB2F-F869-284C-8B94-9BD9801B22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3937" y="2686554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Insérez votre numéro de téléphone</a:t>
            </a:r>
          </a:p>
        </p:txBody>
      </p:sp>
      <p:sp>
        <p:nvSpPr>
          <p:cNvPr id="35" name="Tijdelijke aanduiding voor tekst 8">
            <a:extLst>
              <a:ext uri="{FF2B5EF4-FFF2-40B4-BE49-F238E27FC236}">
                <a16:creationId xmlns:a16="http://schemas.microsoft.com/office/drawing/2014/main" id="{31D0BFAA-BB1A-4D4C-8A9B-20D975B593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937" y="3572982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noProof="0"/>
              <a:t>Insérez votre adresse mail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C36E9C8-916F-7C47-9208-013829EC10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19FA314-1E47-5040-976A-FDF7DD03ABC1}"/>
              </a:ext>
            </a:extLst>
          </p:cNvPr>
          <p:cNvGrpSpPr/>
          <p:nvPr userDrawn="1"/>
        </p:nvGrpSpPr>
        <p:grpSpPr>
          <a:xfrm flipH="1">
            <a:off x="2117743" y="681438"/>
            <a:ext cx="3735688" cy="6176562"/>
            <a:chOff x="7016750" y="2290984"/>
            <a:chExt cx="965521" cy="1596387"/>
          </a:xfrm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1F87836D-92B3-204B-8C94-9488C2152686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767E42B-2759-2042-BEA1-65C0BADA074D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1C175C7-2FB7-4E44-BE63-60629ED432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435" y="2520950"/>
              <a:ext cx="0" cy="1366421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1488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-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68E58F44-DCA0-634D-9991-611797C46374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16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223A32A-CDE8-E748-94A5-852D1C2897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3077691"/>
            <a:ext cx="2433196" cy="7026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4E7C1F-2768-7A4D-97D2-B02A8EF07D15}"/>
              </a:ext>
            </a:extLst>
          </p:cNvPr>
          <p:cNvSpPr txBox="1"/>
          <p:nvPr userDrawn="1"/>
        </p:nvSpPr>
        <p:spPr>
          <a:xfrm>
            <a:off x="-505838" y="2875002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fr-FR" sz="6600" cap="all" baseline="0" noProof="0">
                <a:solidFill>
                  <a:schemeClr val="bg1"/>
                </a:solidFill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844382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1-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62C783EB-E1B1-3149-B273-DA0ADC34E8E2}"/>
              </a:ext>
            </a:extLst>
          </p:cNvPr>
          <p:cNvSpPr/>
          <p:nvPr userDrawn="1"/>
        </p:nvSpPr>
        <p:spPr>
          <a:xfrm flipV="1">
            <a:off x="-1777" y="0"/>
            <a:ext cx="9128685" cy="6858000"/>
          </a:xfrm>
          <a:prstGeom prst="round1Rect">
            <a:avLst>
              <a:gd name="adj" fmla="val 3090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6046A-0E98-6B46-A74F-80629ABA0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rgbClr val="8D4096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C43B4-3F4B-7947-8C12-A722DF44E7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8D409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59048-9602-2D43-AF93-E171A3CDF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895332"/>
            <a:ext cx="2743200" cy="365125"/>
          </a:xfrm>
        </p:spPr>
        <p:txBody>
          <a:bodyPr/>
          <a:lstStyle>
            <a:lvl1pPr>
              <a:defRPr>
                <a:solidFill>
                  <a:srgbClr val="8D4096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7064604-A0F5-3142-9777-49628E1D77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3658" y="5746549"/>
            <a:ext cx="1902847" cy="5494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A38AD2-2E37-4B48-9018-A146A245153C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CE327D84-5380-1846-AF63-E82E6BFF5958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1897408-2052-964D-91A1-1CEF09F67DFE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54B9A66-38C9-9845-A623-C78623B070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239" y="2520950"/>
              <a:ext cx="0" cy="1373780"/>
            </a:xfrm>
            <a:prstGeom prst="line">
              <a:avLst/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76415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2-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D784F525-E5D3-CA4A-B8EA-C3AEF6FA6E05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707DC0-D5D5-5048-8D45-4970559271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rgbClr val="8D4096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78D74FAE-EA9B-914A-8A9D-51CFAE556D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8D409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AD30451-7267-6A43-8580-D7D52EB3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491423"/>
            <a:ext cx="2743200" cy="365125"/>
          </a:xfrm>
        </p:spPr>
        <p:txBody>
          <a:bodyPr/>
          <a:lstStyle>
            <a:lvl1pPr>
              <a:defRPr>
                <a:solidFill>
                  <a:srgbClr val="8D4096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3FF9DCD-AB1A-AF4C-91A5-C03A8F6A80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5161019"/>
            <a:ext cx="2433196" cy="70261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BDE2F2F-B6BB-A140-93BF-D1DA99E68127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18012154-B05E-E34D-B45D-6A8DD3C666AD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8D4096"/>
                </a:solidFill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2F827BA-A4EF-A947-B93A-A7EF3D2C6B29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96D4C22-FC1B-E44A-BE79-3BF95B8CFD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239" y="2520950"/>
              <a:ext cx="0" cy="1373780"/>
            </a:xfrm>
            <a:prstGeom prst="line">
              <a:avLst/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12719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3 - 6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rgbClr val="8D4096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30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3- 8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rgbClr val="8D409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rgbClr val="8D4096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946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0943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9627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9624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536949" y="204628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536946" y="300490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65630" y="378167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565627" y="474029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352084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352081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80765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80762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167219" y="201561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167216" y="297422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95900" y="375099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95897" y="470961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10293270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3 - 9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4B5E4C6E-1195-CD41-8293-A9820189BB3F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rgbClr val="8D4096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>
              <a:solidFill>
                <a:schemeClr val="accent6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93906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493903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2927B233-9FE8-AE49-863A-4B77C69DD49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905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3" name="Espace réservé du texte 27">
            <a:extLst>
              <a:ext uri="{FF2B5EF4-FFF2-40B4-BE49-F238E27FC236}">
                <a16:creationId xmlns:a16="http://schemas.microsoft.com/office/drawing/2014/main" id="{C9A9FD81-F227-1B4E-AA68-99FA20999C2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90567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5E0602-2E2A-9E41-832D-D16A7F4F9A4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148197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6" name="Espace réservé du texte 27">
            <a:extLst>
              <a:ext uri="{FF2B5EF4-FFF2-40B4-BE49-F238E27FC236}">
                <a16:creationId xmlns:a16="http://schemas.microsoft.com/office/drawing/2014/main" id="{1B0DD5D3-AD3D-5E45-BA99-8E1437F760C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148194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8" name="object 8">
            <a:extLst>
              <a:ext uri="{FF2B5EF4-FFF2-40B4-BE49-F238E27FC236}">
                <a16:creationId xmlns:a16="http://schemas.microsoft.com/office/drawing/2014/main" id="{7852F281-AEB1-BE43-A892-BEE23213A32E}"/>
              </a:ext>
            </a:extLst>
          </p:cNvPr>
          <p:cNvSpPr/>
          <p:nvPr userDrawn="1"/>
        </p:nvSpPr>
        <p:spPr>
          <a:xfrm>
            <a:off x="10753444" y="703904"/>
            <a:ext cx="984759" cy="283581"/>
          </a:xfrm>
          <a:custGeom>
            <a:avLst/>
            <a:gdLst/>
            <a:ahLst/>
            <a:cxnLst/>
            <a:rect l="l" t="t" r="r" b="b"/>
            <a:pathLst>
              <a:path w="5589905" h="1609725">
                <a:moveTo>
                  <a:pt x="780745" y="715860"/>
                </a:moveTo>
                <a:lnTo>
                  <a:pt x="780415" y="540842"/>
                </a:lnTo>
                <a:lnTo>
                  <a:pt x="762876" y="498856"/>
                </a:lnTo>
                <a:lnTo>
                  <a:pt x="720750" y="481520"/>
                </a:lnTo>
                <a:lnTo>
                  <a:pt x="528624" y="481520"/>
                </a:lnTo>
                <a:lnTo>
                  <a:pt x="528548" y="370459"/>
                </a:lnTo>
                <a:lnTo>
                  <a:pt x="547154" y="307721"/>
                </a:lnTo>
                <a:lnTo>
                  <a:pt x="609130" y="286512"/>
                </a:lnTo>
                <a:lnTo>
                  <a:pt x="721067" y="286334"/>
                </a:lnTo>
                <a:lnTo>
                  <a:pt x="744232" y="281660"/>
                </a:lnTo>
                <a:lnTo>
                  <a:pt x="763117" y="268884"/>
                </a:lnTo>
                <a:lnTo>
                  <a:pt x="775830" y="249948"/>
                </a:lnTo>
                <a:lnTo>
                  <a:pt x="780478" y="226758"/>
                </a:lnTo>
                <a:lnTo>
                  <a:pt x="780122" y="59385"/>
                </a:lnTo>
                <a:lnTo>
                  <a:pt x="775373" y="36233"/>
                </a:lnTo>
                <a:lnTo>
                  <a:pt x="762584" y="17360"/>
                </a:lnTo>
                <a:lnTo>
                  <a:pt x="743635" y="4648"/>
                </a:lnTo>
                <a:lnTo>
                  <a:pt x="720458" y="0"/>
                </a:lnTo>
                <a:lnTo>
                  <a:pt x="545477" y="1219"/>
                </a:lnTo>
                <a:lnTo>
                  <a:pt x="496290" y="5092"/>
                </a:lnTo>
                <a:lnTo>
                  <a:pt x="450176" y="14071"/>
                </a:lnTo>
                <a:lnTo>
                  <a:pt x="407352" y="27927"/>
                </a:lnTo>
                <a:lnTo>
                  <a:pt x="368046" y="46443"/>
                </a:lnTo>
                <a:lnTo>
                  <a:pt x="332511" y="69380"/>
                </a:lnTo>
                <a:lnTo>
                  <a:pt x="300951" y="96545"/>
                </a:lnTo>
                <a:lnTo>
                  <a:pt x="273621" y="127698"/>
                </a:lnTo>
                <a:lnTo>
                  <a:pt x="250736" y="162623"/>
                </a:lnTo>
                <a:lnTo>
                  <a:pt x="232537" y="201079"/>
                </a:lnTo>
                <a:lnTo>
                  <a:pt x="219252" y="242874"/>
                </a:lnTo>
                <a:lnTo>
                  <a:pt x="211112" y="287756"/>
                </a:lnTo>
                <a:lnTo>
                  <a:pt x="208343" y="335534"/>
                </a:lnTo>
                <a:lnTo>
                  <a:pt x="208343" y="481291"/>
                </a:lnTo>
                <a:lnTo>
                  <a:pt x="59321" y="481622"/>
                </a:lnTo>
                <a:lnTo>
                  <a:pt x="36195" y="486359"/>
                </a:lnTo>
                <a:lnTo>
                  <a:pt x="17322" y="499148"/>
                </a:lnTo>
                <a:lnTo>
                  <a:pt x="4622" y="518058"/>
                </a:lnTo>
                <a:lnTo>
                  <a:pt x="0" y="541185"/>
                </a:lnTo>
                <a:lnTo>
                  <a:pt x="368" y="715137"/>
                </a:lnTo>
                <a:lnTo>
                  <a:pt x="17881" y="757123"/>
                </a:lnTo>
                <a:lnTo>
                  <a:pt x="59944" y="774446"/>
                </a:lnTo>
                <a:lnTo>
                  <a:pt x="208343" y="775411"/>
                </a:lnTo>
                <a:lnTo>
                  <a:pt x="208610" y="1543405"/>
                </a:lnTo>
                <a:lnTo>
                  <a:pt x="213334" y="1566570"/>
                </a:lnTo>
                <a:lnTo>
                  <a:pt x="226136" y="1585455"/>
                </a:lnTo>
                <a:lnTo>
                  <a:pt x="245084" y="1598168"/>
                </a:lnTo>
                <a:lnTo>
                  <a:pt x="268274" y="1602790"/>
                </a:lnTo>
                <a:lnTo>
                  <a:pt x="367207" y="1602613"/>
                </a:lnTo>
                <a:lnTo>
                  <a:pt x="369506" y="1602867"/>
                </a:lnTo>
                <a:lnTo>
                  <a:pt x="371906" y="1602498"/>
                </a:lnTo>
                <a:lnTo>
                  <a:pt x="469684" y="1602346"/>
                </a:lnTo>
                <a:lnTo>
                  <a:pt x="492798" y="1597609"/>
                </a:lnTo>
                <a:lnTo>
                  <a:pt x="511670" y="1584820"/>
                </a:lnTo>
                <a:lnTo>
                  <a:pt x="524370" y="1565897"/>
                </a:lnTo>
                <a:lnTo>
                  <a:pt x="528993" y="1542757"/>
                </a:lnTo>
                <a:lnTo>
                  <a:pt x="528548" y="775411"/>
                </a:lnTo>
                <a:lnTo>
                  <a:pt x="721372" y="775411"/>
                </a:lnTo>
                <a:lnTo>
                  <a:pt x="744524" y="770686"/>
                </a:lnTo>
                <a:lnTo>
                  <a:pt x="763384" y="757897"/>
                </a:lnTo>
                <a:lnTo>
                  <a:pt x="776084" y="738974"/>
                </a:lnTo>
                <a:lnTo>
                  <a:pt x="780745" y="715860"/>
                </a:lnTo>
                <a:close/>
              </a:path>
              <a:path w="5589905" h="1609725">
                <a:moveTo>
                  <a:pt x="1946414" y="1036243"/>
                </a:moveTo>
                <a:lnTo>
                  <a:pt x="1944522" y="989406"/>
                </a:lnTo>
                <a:lnTo>
                  <a:pt x="1938934" y="943597"/>
                </a:lnTo>
                <a:lnTo>
                  <a:pt x="1929815" y="898982"/>
                </a:lnTo>
                <a:lnTo>
                  <a:pt x="1917293" y="855700"/>
                </a:lnTo>
                <a:lnTo>
                  <a:pt x="1901520" y="813904"/>
                </a:lnTo>
                <a:lnTo>
                  <a:pt x="1882660" y="773747"/>
                </a:lnTo>
                <a:lnTo>
                  <a:pt x="1860829" y="735355"/>
                </a:lnTo>
                <a:lnTo>
                  <a:pt x="1836204" y="698893"/>
                </a:lnTo>
                <a:lnTo>
                  <a:pt x="1808911" y="664502"/>
                </a:lnTo>
                <a:lnTo>
                  <a:pt x="1779104" y="632333"/>
                </a:lnTo>
                <a:lnTo>
                  <a:pt x="1746935" y="602526"/>
                </a:lnTo>
                <a:lnTo>
                  <a:pt x="1712556" y="575246"/>
                </a:lnTo>
                <a:lnTo>
                  <a:pt x="1676095" y="550608"/>
                </a:lnTo>
                <a:lnTo>
                  <a:pt x="1637703" y="528789"/>
                </a:lnTo>
                <a:lnTo>
                  <a:pt x="1631238" y="525754"/>
                </a:lnTo>
                <a:lnTo>
                  <a:pt x="1631238" y="1036243"/>
                </a:lnTo>
                <a:lnTo>
                  <a:pt x="1627111" y="1082217"/>
                </a:lnTo>
                <a:lnTo>
                  <a:pt x="1615198" y="1125499"/>
                </a:lnTo>
                <a:lnTo>
                  <a:pt x="1596237" y="1165377"/>
                </a:lnTo>
                <a:lnTo>
                  <a:pt x="1570951" y="1201115"/>
                </a:lnTo>
                <a:lnTo>
                  <a:pt x="1540065" y="1232001"/>
                </a:lnTo>
                <a:lnTo>
                  <a:pt x="1504327" y="1257274"/>
                </a:lnTo>
                <a:lnTo>
                  <a:pt x="1464449" y="1276248"/>
                </a:lnTo>
                <a:lnTo>
                  <a:pt x="1421168" y="1288148"/>
                </a:lnTo>
                <a:lnTo>
                  <a:pt x="1375206" y="1292288"/>
                </a:lnTo>
                <a:lnTo>
                  <a:pt x="1329232" y="1288148"/>
                </a:lnTo>
                <a:lnTo>
                  <a:pt x="1285951" y="1276248"/>
                </a:lnTo>
                <a:lnTo>
                  <a:pt x="1246073" y="1257274"/>
                </a:lnTo>
                <a:lnTo>
                  <a:pt x="1210322" y="1232001"/>
                </a:lnTo>
                <a:lnTo>
                  <a:pt x="1179449" y="1201115"/>
                </a:lnTo>
                <a:lnTo>
                  <a:pt x="1154163" y="1165377"/>
                </a:lnTo>
                <a:lnTo>
                  <a:pt x="1135202" y="1125499"/>
                </a:lnTo>
                <a:lnTo>
                  <a:pt x="1123289" y="1082217"/>
                </a:lnTo>
                <a:lnTo>
                  <a:pt x="1119149" y="1036243"/>
                </a:lnTo>
                <a:lnTo>
                  <a:pt x="1123289" y="990282"/>
                </a:lnTo>
                <a:lnTo>
                  <a:pt x="1135202" y="947000"/>
                </a:lnTo>
                <a:lnTo>
                  <a:pt x="1154163" y="907110"/>
                </a:lnTo>
                <a:lnTo>
                  <a:pt x="1179449" y="871372"/>
                </a:lnTo>
                <a:lnTo>
                  <a:pt x="1210322" y="840498"/>
                </a:lnTo>
                <a:lnTo>
                  <a:pt x="1246073" y="815213"/>
                </a:lnTo>
                <a:lnTo>
                  <a:pt x="1285951" y="796251"/>
                </a:lnTo>
                <a:lnTo>
                  <a:pt x="1329232" y="784339"/>
                </a:lnTo>
                <a:lnTo>
                  <a:pt x="1375206" y="780199"/>
                </a:lnTo>
                <a:lnTo>
                  <a:pt x="1421168" y="784339"/>
                </a:lnTo>
                <a:lnTo>
                  <a:pt x="1464449" y="796251"/>
                </a:lnTo>
                <a:lnTo>
                  <a:pt x="1504327" y="815213"/>
                </a:lnTo>
                <a:lnTo>
                  <a:pt x="1540065" y="840498"/>
                </a:lnTo>
                <a:lnTo>
                  <a:pt x="1570951" y="871372"/>
                </a:lnTo>
                <a:lnTo>
                  <a:pt x="1596237" y="907110"/>
                </a:lnTo>
                <a:lnTo>
                  <a:pt x="1615198" y="947000"/>
                </a:lnTo>
                <a:lnTo>
                  <a:pt x="1627111" y="990282"/>
                </a:lnTo>
                <a:lnTo>
                  <a:pt x="1631238" y="1036243"/>
                </a:lnTo>
                <a:lnTo>
                  <a:pt x="1631238" y="525754"/>
                </a:lnTo>
                <a:lnTo>
                  <a:pt x="1555750" y="494144"/>
                </a:lnTo>
                <a:lnTo>
                  <a:pt x="1512468" y="481634"/>
                </a:lnTo>
                <a:lnTo>
                  <a:pt x="1467853" y="472503"/>
                </a:lnTo>
                <a:lnTo>
                  <a:pt x="1422057" y="466928"/>
                </a:lnTo>
                <a:lnTo>
                  <a:pt x="1375206" y="465023"/>
                </a:lnTo>
                <a:lnTo>
                  <a:pt x="1328356" y="466928"/>
                </a:lnTo>
                <a:lnTo>
                  <a:pt x="1282547" y="472503"/>
                </a:lnTo>
                <a:lnTo>
                  <a:pt x="1237932" y="481634"/>
                </a:lnTo>
                <a:lnTo>
                  <a:pt x="1194650" y="494144"/>
                </a:lnTo>
                <a:lnTo>
                  <a:pt x="1152855" y="509917"/>
                </a:lnTo>
                <a:lnTo>
                  <a:pt x="1112697" y="528789"/>
                </a:lnTo>
                <a:lnTo>
                  <a:pt x="1074318" y="550608"/>
                </a:lnTo>
                <a:lnTo>
                  <a:pt x="1037856" y="575246"/>
                </a:lnTo>
                <a:lnTo>
                  <a:pt x="1003465" y="602526"/>
                </a:lnTo>
                <a:lnTo>
                  <a:pt x="971296" y="632333"/>
                </a:lnTo>
                <a:lnTo>
                  <a:pt x="941489" y="664502"/>
                </a:lnTo>
                <a:lnTo>
                  <a:pt x="914196" y="698893"/>
                </a:lnTo>
                <a:lnTo>
                  <a:pt x="889571" y="735355"/>
                </a:lnTo>
                <a:lnTo>
                  <a:pt x="867752" y="773747"/>
                </a:lnTo>
                <a:lnTo>
                  <a:pt x="848880" y="813904"/>
                </a:lnTo>
                <a:lnTo>
                  <a:pt x="833107" y="855700"/>
                </a:lnTo>
                <a:lnTo>
                  <a:pt x="820597" y="898982"/>
                </a:lnTo>
                <a:lnTo>
                  <a:pt x="811466" y="943597"/>
                </a:lnTo>
                <a:lnTo>
                  <a:pt x="805891" y="989406"/>
                </a:lnTo>
                <a:lnTo>
                  <a:pt x="803998" y="1036243"/>
                </a:lnTo>
                <a:lnTo>
                  <a:pt x="805891" y="1083094"/>
                </a:lnTo>
                <a:lnTo>
                  <a:pt x="811466" y="1128903"/>
                </a:lnTo>
                <a:lnTo>
                  <a:pt x="820597" y="1173518"/>
                </a:lnTo>
                <a:lnTo>
                  <a:pt x="833107" y="1216799"/>
                </a:lnTo>
                <a:lnTo>
                  <a:pt x="848880" y="1258582"/>
                </a:lnTo>
                <a:lnTo>
                  <a:pt x="867752" y="1298752"/>
                </a:lnTo>
                <a:lnTo>
                  <a:pt x="889571" y="1337132"/>
                </a:lnTo>
                <a:lnTo>
                  <a:pt x="914196" y="1373593"/>
                </a:lnTo>
                <a:lnTo>
                  <a:pt x="941489" y="1407985"/>
                </a:lnTo>
                <a:lnTo>
                  <a:pt x="971296" y="1440154"/>
                </a:lnTo>
                <a:lnTo>
                  <a:pt x="1003465" y="1469961"/>
                </a:lnTo>
                <a:lnTo>
                  <a:pt x="1037856" y="1497241"/>
                </a:lnTo>
                <a:lnTo>
                  <a:pt x="1074318" y="1521879"/>
                </a:lnTo>
                <a:lnTo>
                  <a:pt x="1112697" y="1543697"/>
                </a:lnTo>
                <a:lnTo>
                  <a:pt x="1152855" y="1562569"/>
                </a:lnTo>
                <a:lnTo>
                  <a:pt x="1194650" y="1578343"/>
                </a:lnTo>
                <a:lnTo>
                  <a:pt x="1237932" y="1590852"/>
                </a:lnTo>
                <a:lnTo>
                  <a:pt x="1282547" y="1599984"/>
                </a:lnTo>
                <a:lnTo>
                  <a:pt x="1328356" y="1605572"/>
                </a:lnTo>
                <a:lnTo>
                  <a:pt x="1375206" y="1607464"/>
                </a:lnTo>
                <a:lnTo>
                  <a:pt x="1422057" y="1605572"/>
                </a:lnTo>
                <a:lnTo>
                  <a:pt x="1467853" y="1599984"/>
                </a:lnTo>
                <a:lnTo>
                  <a:pt x="1512468" y="1590852"/>
                </a:lnTo>
                <a:lnTo>
                  <a:pt x="1555750" y="1578343"/>
                </a:lnTo>
                <a:lnTo>
                  <a:pt x="1597545" y="1562569"/>
                </a:lnTo>
                <a:lnTo>
                  <a:pt x="1637703" y="1543697"/>
                </a:lnTo>
                <a:lnTo>
                  <a:pt x="1676095" y="1521879"/>
                </a:lnTo>
                <a:lnTo>
                  <a:pt x="1712556" y="1497241"/>
                </a:lnTo>
                <a:lnTo>
                  <a:pt x="1746935" y="1469961"/>
                </a:lnTo>
                <a:lnTo>
                  <a:pt x="1779104" y="1440154"/>
                </a:lnTo>
                <a:lnTo>
                  <a:pt x="1808911" y="1407985"/>
                </a:lnTo>
                <a:lnTo>
                  <a:pt x="1836204" y="1373593"/>
                </a:lnTo>
                <a:lnTo>
                  <a:pt x="1860829" y="1337132"/>
                </a:lnTo>
                <a:lnTo>
                  <a:pt x="1882660" y="1298752"/>
                </a:lnTo>
                <a:lnTo>
                  <a:pt x="1901520" y="1258582"/>
                </a:lnTo>
                <a:lnTo>
                  <a:pt x="1917293" y="1216799"/>
                </a:lnTo>
                <a:lnTo>
                  <a:pt x="1929815" y="1173518"/>
                </a:lnTo>
                <a:lnTo>
                  <a:pt x="1938934" y="1128903"/>
                </a:lnTo>
                <a:lnTo>
                  <a:pt x="1944522" y="1083094"/>
                </a:lnTo>
                <a:lnTo>
                  <a:pt x="1946414" y="1036243"/>
                </a:lnTo>
                <a:close/>
              </a:path>
              <a:path w="5589905" h="1609725">
                <a:moveTo>
                  <a:pt x="2756725" y="518160"/>
                </a:moveTo>
                <a:lnTo>
                  <a:pt x="2752179" y="496150"/>
                </a:lnTo>
                <a:lnTo>
                  <a:pt x="2739796" y="478180"/>
                </a:lnTo>
                <a:lnTo>
                  <a:pt x="2721419" y="466051"/>
                </a:lnTo>
                <a:lnTo>
                  <a:pt x="2698915" y="461606"/>
                </a:lnTo>
                <a:lnTo>
                  <a:pt x="2593429" y="461606"/>
                </a:lnTo>
                <a:lnTo>
                  <a:pt x="2508656" y="480352"/>
                </a:lnTo>
                <a:lnTo>
                  <a:pt x="2438641" y="521614"/>
                </a:lnTo>
                <a:lnTo>
                  <a:pt x="2391041" y="562876"/>
                </a:lnTo>
                <a:lnTo>
                  <a:pt x="2373477" y="581634"/>
                </a:lnTo>
                <a:lnTo>
                  <a:pt x="2373388" y="523201"/>
                </a:lnTo>
                <a:lnTo>
                  <a:pt x="2368664" y="500087"/>
                </a:lnTo>
                <a:lnTo>
                  <a:pt x="2355862" y="481228"/>
                </a:lnTo>
                <a:lnTo>
                  <a:pt x="2336914" y="468528"/>
                </a:lnTo>
                <a:lnTo>
                  <a:pt x="2313724" y="463905"/>
                </a:lnTo>
                <a:lnTo>
                  <a:pt x="2112683" y="464350"/>
                </a:lnTo>
                <a:lnTo>
                  <a:pt x="2089556" y="469036"/>
                </a:lnTo>
                <a:lnTo>
                  <a:pt x="2070684" y="481799"/>
                </a:lnTo>
                <a:lnTo>
                  <a:pt x="2057984" y="500735"/>
                </a:lnTo>
                <a:lnTo>
                  <a:pt x="2053374" y="523913"/>
                </a:lnTo>
                <a:lnTo>
                  <a:pt x="2053450" y="1543926"/>
                </a:lnTo>
                <a:lnTo>
                  <a:pt x="2058187" y="1567040"/>
                </a:lnTo>
                <a:lnTo>
                  <a:pt x="2070976" y="1585912"/>
                </a:lnTo>
                <a:lnTo>
                  <a:pt x="2089912" y="1598612"/>
                </a:lnTo>
                <a:lnTo>
                  <a:pt x="2113038" y="1603248"/>
                </a:lnTo>
                <a:lnTo>
                  <a:pt x="2314448" y="1602778"/>
                </a:lnTo>
                <a:lnTo>
                  <a:pt x="2337612" y="1598104"/>
                </a:lnTo>
                <a:lnTo>
                  <a:pt x="2356510" y="1585328"/>
                </a:lnTo>
                <a:lnTo>
                  <a:pt x="2369223" y="1566392"/>
                </a:lnTo>
                <a:lnTo>
                  <a:pt x="2373833" y="1543215"/>
                </a:lnTo>
                <a:lnTo>
                  <a:pt x="2373477" y="986586"/>
                </a:lnTo>
                <a:lnTo>
                  <a:pt x="2375014" y="951191"/>
                </a:lnTo>
                <a:lnTo>
                  <a:pt x="2401836" y="875855"/>
                </a:lnTo>
                <a:lnTo>
                  <a:pt x="2436787" y="833475"/>
                </a:lnTo>
                <a:lnTo>
                  <a:pt x="2510358" y="789470"/>
                </a:lnTo>
                <a:lnTo>
                  <a:pt x="2596832" y="768057"/>
                </a:lnTo>
                <a:lnTo>
                  <a:pt x="2668828" y="761123"/>
                </a:lnTo>
                <a:lnTo>
                  <a:pt x="2698915" y="760615"/>
                </a:lnTo>
                <a:lnTo>
                  <a:pt x="2721419" y="756183"/>
                </a:lnTo>
                <a:lnTo>
                  <a:pt x="2739796" y="744067"/>
                </a:lnTo>
                <a:lnTo>
                  <a:pt x="2752179" y="726097"/>
                </a:lnTo>
                <a:lnTo>
                  <a:pt x="2756725" y="704049"/>
                </a:lnTo>
                <a:lnTo>
                  <a:pt x="2756725" y="518160"/>
                </a:lnTo>
                <a:close/>
              </a:path>
              <a:path w="5589905" h="1609725">
                <a:moveTo>
                  <a:pt x="3834968" y="1014945"/>
                </a:moveTo>
                <a:lnTo>
                  <a:pt x="3833050" y="966393"/>
                </a:lnTo>
                <a:lnTo>
                  <a:pt x="3827932" y="923467"/>
                </a:lnTo>
                <a:lnTo>
                  <a:pt x="3818204" y="873353"/>
                </a:lnTo>
                <a:lnTo>
                  <a:pt x="3805555" y="829170"/>
                </a:lnTo>
                <a:lnTo>
                  <a:pt x="3789616" y="786739"/>
                </a:lnTo>
                <a:lnTo>
                  <a:pt x="3770541" y="746226"/>
                </a:lnTo>
                <a:lnTo>
                  <a:pt x="3757282" y="723112"/>
                </a:lnTo>
                <a:lnTo>
                  <a:pt x="3748481" y="707758"/>
                </a:lnTo>
                <a:lnTo>
                  <a:pt x="3723563" y="671512"/>
                </a:lnTo>
                <a:lnTo>
                  <a:pt x="3695954" y="637628"/>
                </a:lnTo>
                <a:lnTo>
                  <a:pt x="3665791" y="606247"/>
                </a:lnTo>
                <a:lnTo>
                  <a:pt x="3633216" y="577532"/>
                </a:lnTo>
                <a:lnTo>
                  <a:pt x="3598392" y="551637"/>
                </a:lnTo>
                <a:lnTo>
                  <a:pt x="3561448" y="528688"/>
                </a:lnTo>
                <a:lnTo>
                  <a:pt x="3522535" y="508876"/>
                </a:lnTo>
                <a:lnTo>
                  <a:pt x="3519208" y="507530"/>
                </a:lnTo>
                <a:lnTo>
                  <a:pt x="3519208" y="923467"/>
                </a:lnTo>
                <a:lnTo>
                  <a:pt x="3088182" y="923467"/>
                </a:lnTo>
                <a:lnTo>
                  <a:pt x="3109214" y="868489"/>
                </a:lnTo>
                <a:lnTo>
                  <a:pt x="3133433" y="822794"/>
                </a:lnTo>
                <a:lnTo>
                  <a:pt x="3161068" y="786104"/>
                </a:lnTo>
                <a:lnTo>
                  <a:pt x="3192322" y="758088"/>
                </a:lnTo>
                <a:lnTo>
                  <a:pt x="3227438" y="738454"/>
                </a:lnTo>
                <a:lnTo>
                  <a:pt x="3266643" y="726897"/>
                </a:lnTo>
                <a:lnTo>
                  <a:pt x="3310153" y="723112"/>
                </a:lnTo>
                <a:lnTo>
                  <a:pt x="3358096" y="728687"/>
                </a:lnTo>
                <a:lnTo>
                  <a:pt x="3402520" y="744905"/>
                </a:lnTo>
                <a:lnTo>
                  <a:pt x="3441585" y="770915"/>
                </a:lnTo>
                <a:lnTo>
                  <a:pt x="3473437" y="805916"/>
                </a:lnTo>
                <a:lnTo>
                  <a:pt x="3497986" y="853262"/>
                </a:lnTo>
                <a:lnTo>
                  <a:pt x="3519208" y="923467"/>
                </a:lnTo>
                <a:lnTo>
                  <a:pt x="3519208" y="507530"/>
                </a:lnTo>
                <a:lnTo>
                  <a:pt x="3481806" y="492315"/>
                </a:lnTo>
                <a:lnTo>
                  <a:pt x="3439401" y="479183"/>
                </a:lnTo>
                <a:lnTo>
                  <a:pt x="3395459" y="469607"/>
                </a:lnTo>
                <a:lnTo>
                  <a:pt x="3350145" y="463753"/>
                </a:lnTo>
                <a:lnTo>
                  <a:pt x="3303600" y="461772"/>
                </a:lnTo>
                <a:lnTo>
                  <a:pt x="3256902" y="463626"/>
                </a:lnTo>
                <a:lnTo>
                  <a:pt x="3211550" y="469125"/>
                </a:lnTo>
                <a:lnTo>
                  <a:pt x="3167672" y="478129"/>
                </a:lnTo>
                <a:lnTo>
                  <a:pt x="3125368" y="490537"/>
                </a:lnTo>
                <a:lnTo>
                  <a:pt x="3084753" y="506222"/>
                </a:lnTo>
                <a:lnTo>
                  <a:pt x="3045942" y="525056"/>
                </a:lnTo>
                <a:lnTo>
                  <a:pt x="3009036" y="546912"/>
                </a:lnTo>
                <a:lnTo>
                  <a:pt x="2974175" y="571690"/>
                </a:lnTo>
                <a:lnTo>
                  <a:pt x="2941447" y="599262"/>
                </a:lnTo>
                <a:lnTo>
                  <a:pt x="2910979" y="629488"/>
                </a:lnTo>
                <a:lnTo>
                  <a:pt x="2882874" y="662279"/>
                </a:lnTo>
                <a:lnTo>
                  <a:pt x="2857246" y="697484"/>
                </a:lnTo>
                <a:lnTo>
                  <a:pt x="2834208" y="734999"/>
                </a:lnTo>
                <a:lnTo>
                  <a:pt x="2813888" y="774700"/>
                </a:lnTo>
                <a:lnTo>
                  <a:pt x="2796375" y="816457"/>
                </a:lnTo>
                <a:lnTo>
                  <a:pt x="2781795" y="860171"/>
                </a:lnTo>
                <a:lnTo>
                  <a:pt x="2770263" y="905700"/>
                </a:lnTo>
                <a:lnTo>
                  <a:pt x="2761881" y="952931"/>
                </a:lnTo>
                <a:lnTo>
                  <a:pt x="2756763" y="1001737"/>
                </a:lnTo>
                <a:lnTo>
                  <a:pt x="2755036" y="1052004"/>
                </a:lnTo>
                <a:lnTo>
                  <a:pt x="2756814" y="1100251"/>
                </a:lnTo>
                <a:lnTo>
                  <a:pt x="2762085" y="1146975"/>
                </a:lnTo>
                <a:lnTo>
                  <a:pt x="2770759" y="1192161"/>
                </a:lnTo>
                <a:lnTo>
                  <a:pt x="2782671" y="1235379"/>
                </a:lnTo>
                <a:lnTo>
                  <a:pt x="2797784" y="1276883"/>
                </a:lnTo>
                <a:lnTo>
                  <a:pt x="2815971" y="1316431"/>
                </a:lnTo>
                <a:lnTo>
                  <a:pt x="2837142" y="1353934"/>
                </a:lnTo>
                <a:lnTo>
                  <a:pt x="2861183" y="1389303"/>
                </a:lnTo>
                <a:lnTo>
                  <a:pt x="2887992" y="1422412"/>
                </a:lnTo>
                <a:lnTo>
                  <a:pt x="2917469" y="1453184"/>
                </a:lnTo>
                <a:lnTo>
                  <a:pt x="2949511" y="1481505"/>
                </a:lnTo>
                <a:lnTo>
                  <a:pt x="2984017" y="1507274"/>
                </a:lnTo>
                <a:lnTo>
                  <a:pt x="3020885" y="1530388"/>
                </a:lnTo>
                <a:lnTo>
                  <a:pt x="3060001" y="1550746"/>
                </a:lnTo>
                <a:lnTo>
                  <a:pt x="3101276" y="1568259"/>
                </a:lnTo>
                <a:lnTo>
                  <a:pt x="3144609" y="1582813"/>
                </a:lnTo>
                <a:lnTo>
                  <a:pt x="3189884" y="1594307"/>
                </a:lnTo>
                <a:lnTo>
                  <a:pt x="3237014" y="1602638"/>
                </a:lnTo>
                <a:lnTo>
                  <a:pt x="3285883" y="1607718"/>
                </a:lnTo>
                <a:lnTo>
                  <a:pt x="3336391" y="1609432"/>
                </a:lnTo>
                <a:lnTo>
                  <a:pt x="3389985" y="1607007"/>
                </a:lnTo>
                <a:lnTo>
                  <a:pt x="3442017" y="1600288"/>
                </a:lnTo>
                <a:lnTo>
                  <a:pt x="3492487" y="1590103"/>
                </a:lnTo>
                <a:lnTo>
                  <a:pt x="3541445" y="1577251"/>
                </a:lnTo>
                <a:lnTo>
                  <a:pt x="3615105" y="1554784"/>
                </a:lnTo>
                <a:lnTo>
                  <a:pt x="3655872" y="1541741"/>
                </a:lnTo>
                <a:lnTo>
                  <a:pt x="3697122" y="1523974"/>
                </a:lnTo>
                <a:lnTo>
                  <a:pt x="3728643" y="1489113"/>
                </a:lnTo>
                <a:lnTo>
                  <a:pt x="3733635" y="1465834"/>
                </a:lnTo>
                <a:lnTo>
                  <a:pt x="3729875" y="1441894"/>
                </a:lnTo>
                <a:lnTo>
                  <a:pt x="3716032" y="1405280"/>
                </a:lnTo>
                <a:lnTo>
                  <a:pt x="3696627" y="1355242"/>
                </a:lnTo>
                <a:lnTo>
                  <a:pt x="3679329" y="1311071"/>
                </a:lnTo>
                <a:lnTo>
                  <a:pt x="3659238" y="1272197"/>
                </a:lnTo>
                <a:lnTo>
                  <a:pt x="3618369" y="1254150"/>
                </a:lnTo>
                <a:lnTo>
                  <a:pt x="3500399" y="1300099"/>
                </a:lnTo>
                <a:lnTo>
                  <a:pt x="3443706" y="1321650"/>
                </a:lnTo>
                <a:lnTo>
                  <a:pt x="3402368" y="1329588"/>
                </a:lnTo>
                <a:lnTo>
                  <a:pt x="3353765" y="1330718"/>
                </a:lnTo>
                <a:lnTo>
                  <a:pt x="3302419" y="1326972"/>
                </a:lnTo>
                <a:lnTo>
                  <a:pt x="3256432" y="1315631"/>
                </a:lnTo>
                <a:lnTo>
                  <a:pt x="3215576" y="1296593"/>
                </a:lnTo>
                <a:lnTo>
                  <a:pt x="3179622" y="1269746"/>
                </a:lnTo>
                <a:lnTo>
                  <a:pt x="3148355" y="1234973"/>
                </a:lnTo>
                <a:lnTo>
                  <a:pt x="3121558" y="1192161"/>
                </a:lnTo>
                <a:lnTo>
                  <a:pt x="3099003" y="1141183"/>
                </a:lnTo>
                <a:lnTo>
                  <a:pt x="3695611" y="1141183"/>
                </a:lnTo>
                <a:lnTo>
                  <a:pt x="3747757" y="1136624"/>
                </a:lnTo>
                <a:lnTo>
                  <a:pt x="3787025" y="1122438"/>
                </a:lnTo>
                <a:lnTo>
                  <a:pt x="3814153" y="1097915"/>
                </a:lnTo>
                <a:lnTo>
                  <a:pt x="3829888" y="1062316"/>
                </a:lnTo>
                <a:lnTo>
                  <a:pt x="3834968" y="1014945"/>
                </a:lnTo>
                <a:close/>
              </a:path>
              <a:path w="5589905" h="1609725">
                <a:moveTo>
                  <a:pt x="5585472" y="1549882"/>
                </a:moveTo>
                <a:lnTo>
                  <a:pt x="5584837" y="1260741"/>
                </a:lnTo>
                <a:lnTo>
                  <a:pt x="5568620" y="1221765"/>
                </a:lnTo>
                <a:lnTo>
                  <a:pt x="5529554" y="1205699"/>
                </a:lnTo>
                <a:lnTo>
                  <a:pt x="5240502" y="1206296"/>
                </a:lnTo>
                <a:lnTo>
                  <a:pt x="5219065" y="1210691"/>
                </a:lnTo>
                <a:lnTo>
                  <a:pt x="5201551" y="1222552"/>
                </a:lnTo>
                <a:lnTo>
                  <a:pt x="5189753" y="1240091"/>
                </a:lnTo>
                <a:lnTo>
                  <a:pt x="5185461" y="1261554"/>
                </a:lnTo>
                <a:lnTo>
                  <a:pt x="5186045" y="1550682"/>
                </a:lnTo>
                <a:lnTo>
                  <a:pt x="5190439" y="1572145"/>
                </a:lnTo>
                <a:lnTo>
                  <a:pt x="5202313" y="1589659"/>
                </a:lnTo>
                <a:lnTo>
                  <a:pt x="5219865" y="1601444"/>
                </a:lnTo>
                <a:lnTo>
                  <a:pt x="5241341" y="1605724"/>
                </a:lnTo>
                <a:lnTo>
                  <a:pt x="5530380" y="1605153"/>
                </a:lnTo>
                <a:lnTo>
                  <a:pt x="5551856" y="1600771"/>
                </a:lnTo>
                <a:lnTo>
                  <a:pt x="5569369" y="1588909"/>
                </a:lnTo>
                <a:lnTo>
                  <a:pt x="5581154" y="1571358"/>
                </a:lnTo>
                <a:lnTo>
                  <a:pt x="5585472" y="1549882"/>
                </a:lnTo>
                <a:close/>
              </a:path>
              <a:path w="5589905" h="1609725">
                <a:moveTo>
                  <a:pt x="5589600" y="971829"/>
                </a:moveTo>
                <a:lnTo>
                  <a:pt x="5588990" y="830999"/>
                </a:lnTo>
                <a:lnTo>
                  <a:pt x="5586133" y="782751"/>
                </a:lnTo>
                <a:lnTo>
                  <a:pt x="5577751" y="736777"/>
                </a:lnTo>
                <a:lnTo>
                  <a:pt x="5564149" y="693356"/>
                </a:lnTo>
                <a:lnTo>
                  <a:pt x="5545582" y="652767"/>
                </a:lnTo>
                <a:lnTo>
                  <a:pt x="5522353" y="615276"/>
                </a:lnTo>
                <a:lnTo>
                  <a:pt x="5494756" y="581177"/>
                </a:lnTo>
                <a:lnTo>
                  <a:pt x="5463057" y="550722"/>
                </a:lnTo>
                <a:lnTo>
                  <a:pt x="5427548" y="524205"/>
                </a:lnTo>
                <a:lnTo>
                  <a:pt x="5388534" y="501891"/>
                </a:lnTo>
                <a:lnTo>
                  <a:pt x="5346268" y="484060"/>
                </a:lnTo>
                <a:lnTo>
                  <a:pt x="5301056" y="470979"/>
                </a:lnTo>
                <a:lnTo>
                  <a:pt x="5253177" y="462927"/>
                </a:lnTo>
                <a:lnTo>
                  <a:pt x="5202923" y="460184"/>
                </a:lnTo>
                <a:lnTo>
                  <a:pt x="5152593" y="462419"/>
                </a:lnTo>
                <a:lnTo>
                  <a:pt x="5105400" y="469557"/>
                </a:lnTo>
                <a:lnTo>
                  <a:pt x="5059921" y="482180"/>
                </a:lnTo>
                <a:lnTo>
                  <a:pt x="5014773" y="500913"/>
                </a:lnTo>
                <a:lnTo>
                  <a:pt x="4968519" y="526351"/>
                </a:lnTo>
                <a:lnTo>
                  <a:pt x="4919764" y="559104"/>
                </a:lnTo>
                <a:lnTo>
                  <a:pt x="4867084" y="599770"/>
                </a:lnTo>
                <a:lnTo>
                  <a:pt x="4842522" y="569201"/>
                </a:lnTo>
                <a:lnTo>
                  <a:pt x="4801565" y="530085"/>
                </a:lnTo>
                <a:lnTo>
                  <a:pt x="4739856" y="495655"/>
                </a:lnTo>
                <a:lnTo>
                  <a:pt x="4698035" y="480466"/>
                </a:lnTo>
                <a:lnTo>
                  <a:pt x="4653242" y="469341"/>
                </a:lnTo>
                <a:lnTo>
                  <a:pt x="4606683" y="462508"/>
                </a:lnTo>
                <a:lnTo>
                  <a:pt x="4559503" y="460184"/>
                </a:lnTo>
                <a:lnTo>
                  <a:pt x="4505604" y="462813"/>
                </a:lnTo>
                <a:lnTo>
                  <a:pt x="4456214" y="471081"/>
                </a:lnTo>
                <a:lnTo>
                  <a:pt x="4410075" y="485521"/>
                </a:lnTo>
                <a:lnTo>
                  <a:pt x="4365917" y="506679"/>
                </a:lnTo>
                <a:lnTo>
                  <a:pt x="4322508" y="535076"/>
                </a:lnTo>
                <a:lnTo>
                  <a:pt x="4278566" y="571258"/>
                </a:lnTo>
                <a:lnTo>
                  <a:pt x="4278477" y="521017"/>
                </a:lnTo>
                <a:lnTo>
                  <a:pt x="4273728" y="497814"/>
                </a:lnTo>
                <a:lnTo>
                  <a:pt x="4260913" y="478891"/>
                </a:lnTo>
                <a:lnTo>
                  <a:pt x="4241965" y="466153"/>
                </a:lnTo>
                <a:lnTo>
                  <a:pt x="4218813" y="461530"/>
                </a:lnTo>
                <a:lnTo>
                  <a:pt x="4022902" y="461962"/>
                </a:lnTo>
                <a:lnTo>
                  <a:pt x="3999750" y="466699"/>
                </a:lnTo>
                <a:lnTo>
                  <a:pt x="3980853" y="479513"/>
                </a:lnTo>
                <a:lnTo>
                  <a:pt x="3968127" y="498475"/>
                </a:lnTo>
                <a:lnTo>
                  <a:pt x="3963492" y="521639"/>
                </a:lnTo>
                <a:lnTo>
                  <a:pt x="3963860" y="722236"/>
                </a:lnTo>
                <a:lnTo>
                  <a:pt x="3964051" y="722668"/>
                </a:lnTo>
                <a:lnTo>
                  <a:pt x="3963860" y="1544294"/>
                </a:lnTo>
                <a:lnTo>
                  <a:pt x="3968610" y="1567484"/>
                </a:lnTo>
                <a:lnTo>
                  <a:pt x="3981424" y="1586420"/>
                </a:lnTo>
                <a:lnTo>
                  <a:pt x="4000398" y="1599158"/>
                </a:lnTo>
                <a:lnTo>
                  <a:pt x="4023614" y="1603781"/>
                </a:lnTo>
                <a:lnTo>
                  <a:pt x="4225544" y="1603349"/>
                </a:lnTo>
                <a:lnTo>
                  <a:pt x="4248747" y="1598612"/>
                </a:lnTo>
                <a:lnTo>
                  <a:pt x="4267670" y="1585798"/>
                </a:lnTo>
                <a:lnTo>
                  <a:pt x="4280408" y="1566849"/>
                </a:lnTo>
                <a:lnTo>
                  <a:pt x="4285031" y="1543672"/>
                </a:lnTo>
                <a:lnTo>
                  <a:pt x="4284751" y="902919"/>
                </a:lnTo>
                <a:lnTo>
                  <a:pt x="4290365" y="857351"/>
                </a:lnTo>
                <a:lnTo>
                  <a:pt x="4306405" y="817346"/>
                </a:lnTo>
                <a:lnTo>
                  <a:pt x="4331640" y="784123"/>
                </a:lnTo>
                <a:lnTo>
                  <a:pt x="4364875" y="758875"/>
                </a:lnTo>
                <a:lnTo>
                  <a:pt x="4404893" y="742848"/>
                </a:lnTo>
                <a:lnTo>
                  <a:pt x="4450473" y="737235"/>
                </a:lnTo>
                <a:lnTo>
                  <a:pt x="4499127" y="743140"/>
                </a:lnTo>
                <a:lnTo>
                  <a:pt x="4539996" y="760488"/>
                </a:lnTo>
                <a:lnTo>
                  <a:pt x="4572609" y="788733"/>
                </a:lnTo>
                <a:lnTo>
                  <a:pt x="4596485" y="827341"/>
                </a:lnTo>
                <a:lnTo>
                  <a:pt x="4611154" y="875766"/>
                </a:lnTo>
                <a:lnTo>
                  <a:pt x="4616145" y="933475"/>
                </a:lnTo>
                <a:lnTo>
                  <a:pt x="4616335" y="1545196"/>
                </a:lnTo>
                <a:lnTo>
                  <a:pt x="4621022" y="1568373"/>
                </a:lnTo>
                <a:lnTo>
                  <a:pt x="4633823" y="1587271"/>
                </a:lnTo>
                <a:lnTo>
                  <a:pt x="4652784" y="1599996"/>
                </a:lnTo>
                <a:lnTo>
                  <a:pt x="4676000" y="1604657"/>
                </a:lnTo>
                <a:lnTo>
                  <a:pt x="4878006" y="1604238"/>
                </a:lnTo>
                <a:lnTo>
                  <a:pt x="4901158" y="1599488"/>
                </a:lnTo>
                <a:lnTo>
                  <a:pt x="4920056" y="1586674"/>
                </a:lnTo>
                <a:lnTo>
                  <a:pt x="4932781" y="1567726"/>
                </a:lnTo>
                <a:lnTo>
                  <a:pt x="4937404" y="1544548"/>
                </a:lnTo>
                <a:lnTo>
                  <a:pt x="4936883" y="902919"/>
                </a:lnTo>
                <a:lnTo>
                  <a:pt x="4942510" y="856615"/>
                </a:lnTo>
                <a:lnTo>
                  <a:pt x="4958613" y="816406"/>
                </a:lnTo>
                <a:lnTo>
                  <a:pt x="4984039" y="783323"/>
                </a:lnTo>
                <a:lnTo>
                  <a:pt x="5017630" y="758405"/>
                </a:lnTo>
                <a:lnTo>
                  <a:pt x="5058232" y="742696"/>
                </a:lnTo>
                <a:lnTo>
                  <a:pt x="5104701" y="737235"/>
                </a:lnTo>
                <a:lnTo>
                  <a:pt x="5150929" y="742696"/>
                </a:lnTo>
                <a:lnTo>
                  <a:pt x="5190807" y="758405"/>
                </a:lnTo>
                <a:lnTo>
                  <a:pt x="5223395" y="783323"/>
                </a:lnTo>
                <a:lnTo>
                  <a:pt x="5247805" y="816406"/>
                </a:lnTo>
                <a:lnTo>
                  <a:pt x="5263121" y="856615"/>
                </a:lnTo>
                <a:lnTo>
                  <a:pt x="5268430" y="902919"/>
                </a:lnTo>
                <a:lnTo>
                  <a:pt x="5268519" y="972553"/>
                </a:lnTo>
                <a:lnTo>
                  <a:pt x="5273205" y="995705"/>
                </a:lnTo>
                <a:lnTo>
                  <a:pt x="5285994" y="1014603"/>
                </a:lnTo>
                <a:lnTo>
                  <a:pt x="5304968" y="1027328"/>
                </a:lnTo>
                <a:lnTo>
                  <a:pt x="5328170" y="1031938"/>
                </a:lnTo>
                <a:lnTo>
                  <a:pt x="5530202" y="1031595"/>
                </a:lnTo>
                <a:lnTo>
                  <a:pt x="5553354" y="1026845"/>
                </a:lnTo>
                <a:lnTo>
                  <a:pt x="5572252" y="1014031"/>
                </a:lnTo>
                <a:lnTo>
                  <a:pt x="5584977" y="995057"/>
                </a:lnTo>
                <a:lnTo>
                  <a:pt x="5589600" y="971829"/>
                </a:lnTo>
                <a:close/>
              </a:path>
            </a:pathLst>
          </a:custGeom>
          <a:solidFill>
            <a:srgbClr val="8D40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9592317" y="4649895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rgbClr val="8D40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5624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3 - 12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rgbClr val="8D4096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826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823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8507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8504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8132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78129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385454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465829" y="141636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465826" y="237498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494510" y="315175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494507" y="411037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BE48ED86-DC7E-2740-B550-947DB798513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504135" y="4791275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6" name="Espace réservé du texte 27">
            <a:extLst>
              <a:ext uri="{FF2B5EF4-FFF2-40B4-BE49-F238E27FC236}">
                <a16:creationId xmlns:a16="http://schemas.microsoft.com/office/drawing/2014/main" id="{26B04A5C-7076-C541-8E59-48DCF3C5242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504132" y="5749893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809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0961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096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09642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524C7E81-8FE6-604C-90B7-A14258D3F45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192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3" name="Espace réservé du texte 27">
            <a:extLst>
              <a:ext uri="{FF2B5EF4-FFF2-40B4-BE49-F238E27FC236}">
                <a16:creationId xmlns:a16="http://schemas.microsoft.com/office/drawing/2014/main" id="{0311B0ED-B0C7-4545-B51E-5B760567CDC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19267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096099" y="138569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096096" y="234430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24780" y="312107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24777" y="407969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8" name="Espace réservé du texte 5">
            <a:extLst>
              <a:ext uri="{FF2B5EF4-FFF2-40B4-BE49-F238E27FC236}">
                <a16:creationId xmlns:a16="http://schemas.microsoft.com/office/drawing/2014/main" id="{1CD0E733-2E9A-0048-A56E-1A5FA325A63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34405" y="4760597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9" name="Espace réservé du texte 27">
            <a:extLst>
              <a:ext uri="{FF2B5EF4-FFF2-40B4-BE49-F238E27FC236}">
                <a16:creationId xmlns:a16="http://schemas.microsoft.com/office/drawing/2014/main" id="{0F3CA836-5EBB-A047-AFC3-A6F1967DD7A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134402" y="5719215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8D4096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22016041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-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2B97B38B-8A0E-CB4D-8CAD-3094FD7849F5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1877" y="1963554"/>
            <a:ext cx="6552398" cy="2868279"/>
          </a:xfrm>
        </p:spPr>
        <p:txBody>
          <a:bodyPr tIns="0" anchor="t"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3600" spc="0" baseline="0">
                <a:solidFill>
                  <a:srgbClr val="8D4096"/>
                </a:solidFill>
              </a:defRPr>
            </a:lvl1pPr>
          </a:lstStyle>
          <a:p>
            <a:pPr lvl="0"/>
            <a:r>
              <a:rPr lang="fr-FR" noProof="0"/>
              <a:t>Citation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rgbClr val="8D4096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rgbClr val="8D4096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rgbClr val="8D4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46F7D89-EF9D-7046-A934-7E24938235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1" y="1742171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rgbClr val="8D4096"/>
                </a:solidFill>
              </a:defRPr>
            </a:lvl1pPr>
          </a:lstStyle>
          <a:p>
            <a:pPr lvl="0"/>
            <a:r>
              <a:rPr lang="fr-FR" noProof="0"/>
              <a:t>«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7F7A7295-0278-5043-86C6-D7AB9E1F5D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0525" y="4189678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rgbClr val="8D4096"/>
                </a:solidFill>
              </a:defRPr>
            </a:lvl1pPr>
          </a:lstStyle>
          <a:p>
            <a:pPr lvl="0"/>
            <a:r>
              <a:rPr lang="fr-FR" noProof="0"/>
              <a:t> »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6BDFAF5F-2694-1643-A67C-56E9C12002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0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hapitre-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35693312-2991-574A-831B-9E9AA5AC5810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E0DE90E-F256-4B4E-8727-BAAAC04622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32AA2F-CC94-4B4F-AA25-0D97810C31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rgbClr val="8D4096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8DAFA9E-8D28-844E-93BD-A1C22E6C7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rgbClr val="8D4096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A4CE8BB-E31C-4F4C-A6F9-2526E341AA06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rgbClr val="8D4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5A60C75-E7A9-8043-AD7B-7B6B7D3496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3926" y="1816107"/>
            <a:ext cx="6705600" cy="2263768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8D4096"/>
                </a:solidFill>
              </a:defRPr>
            </a:lvl1pPr>
          </a:lstStyle>
          <a:p>
            <a:r>
              <a:rPr lang="fr-FR" noProof="0"/>
              <a:t>Titre du chapitre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8D177B9-B6F0-0341-8971-3098E4B6F49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83926" y="4106863"/>
            <a:ext cx="6705600" cy="150018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8D409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AE904801-2584-2849-B822-46CE2B23E5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67" y="2892021"/>
            <a:ext cx="2116658" cy="1264962"/>
          </a:xfrm>
        </p:spPr>
        <p:txBody>
          <a:bodyPr wrap="square" bIns="0" anchor="b">
            <a:spAutoFit/>
          </a:bodyPr>
          <a:lstStyle>
            <a:lvl1pPr algn="r">
              <a:spcBef>
                <a:spcPts val="0"/>
              </a:spcBef>
              <a:buNone/>
              <a:defRPr sz="8800">
                <a:solidFill>
                  <a:srgbClr val="8D4096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EA863C-891A-4641-9DBD-7C4454E4FF10}"/>
              </a:ext>
            </a:extLst>
          </p:cNvPr>
          <p:cNvGrpSpPr/>
          <p:nvPr userDrawn="1"/>
        </p:nvGrpSpPr>
        <p:grpSpPr>
          <a:xfrm flipH="1">
            <a:off x="2315249" y="1580058"/>
            <a:ext cx="3059151" cy="5268417"/>
            <a:chOff x="7016750" y="2291137"/>
            <a:chExt cx="965521" cy="1662804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2145BE27-6A96-0A4C-877C-10171B01265C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1EB327F-D6FE-D646-B14E-744CC61E1E34}"/>
                </a:ext>
              </a:extLst>
            </p:cNvPr>
            <p:cNvCxnSpPr/>
            <p:nvPr/>
          </p:nvCxnSpPr>
          <p:spPr>
            <a:xfrm flipH="1">
              <a:off x="7016750" y="2292201"/>
              <a:ext cx="736600" cy="0"/>
            </a:xfrm>
            <a:prstGeom prst="line">
              <a:avLst/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07450CC-5BF8-5044-9662-7048EA6A7ABD}"/>
                </a:ext>
              </a:extLst>
            </p:cNvPr>
            <p:cNvCxnSpPr>
              <a:cxnSpLocks/>
            </p:cNvCxnSpPr>
            <p:nvPr/>
          </p:nvCxnSpPr>
          <p:spPr>
            <a:xfrm>
              <a:off x="7981939" y="2520950"/>
              <a:ext cx="0" cy="1432991"/>
            </a:xfrm>
            <a:prstGeom prst="line">
              <a:avLst/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39328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-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of Rectangle 8">
            <a:extLst>
              <a:ext uri="{FF2B5EF4-FFF2-40B4-BE49-F238E27FC236}">
                <a16:creationId xmlns:a16="http://schemas.microsoft.com/office/drawing/2014/main" id="{5516622E-BDD4-EE45-842E-9A935654ED1E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>
              <a:solidFill>
                <a:srgbClr val="8D4096"/>
              </a:solidFill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7614" y="1583307"/>
            <a:ext cx="6795586" cy="3344294"/>
          </a:xfrm>
        </p:spPr>
        <p:txBody>
          <a:bodyPr tIns="0" anchor="ctr"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2800" spc="0" baseline="0">
                <a:solidFill>
                  <a:srgbClr val="8D4096"/>
                </a:solidFill>
              </a:defRPr>
            </a:lvl1pPr>
          </a:lstStyle>
          <a:p>
            <a:pPr lvl="0"/>
            <a:r>
              <a:rPr lang="fr-FR" noProof="0"/>
              <a:t>Texte mission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rgbClr val="8D4096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rgbClr val="8D4096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rgbClr val="8D4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E9E0554-3CF1-A048-B3EF-2E886407C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879" y="706961"/>
            <a:ext cx="990000" cy="285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DE9B91-E2BA-8E4C-AD6D-1306755899B2}"/>
              </a:ext>
            </a:extLst>
          </p:cNvPr>
          <p:cNvSpPr txBox="1"/>
          <p:nvPr userDrawn="1"/>
        </p:nvSpPr>
        <p:spPr>
          <a:xfrm>
            <a:off x="685801" y="2919411"/>
            <a:ext cx="2169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GB" sz="3600" cap="all" baseline="0">
                <a:solidFill>
                  <a:srgbClr val="8D4096"/>
                </a:solidFill>
              </a:rPr>
              <a:t>Mission</a:t>
            </a:r>
          </a:p>
        </p:txBody>
      </p:sp>
    </p:spTree>
    <p:extLst>
      <p:ext uri="{BB962C8B-B14F-4D97-AF65-F5344CB8AC3E}">
        <p14:creationId xmlns:p14="http://schemas.microsoft.com/office/powerpoint/2010/main" val="178934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ontact-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ingle Corner of Rectangle 11">
            <a:extLst>
              <a:ext uri="{FF2B5EF4-FFF2-40B4-BE49-F238E27FC236}">
                <a16:creationId xmlns:a16="http://schemas.microsoft.com/office/drawing/2014/main" id="{9CE1D528-A945-F64D-B3F0-E2360A734BF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D56C193-5E6E-BB4A-86A7-D30DB629B7F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59688" y="1714661"/>
            <a:ext cx="793734" cy="79373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786CFAA-3AFF-0B4E-9979-A4FAF83B19D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4541" y="2748251"/>
            <a:ext cx="357550" cy="55547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5CEB62E-6503-F941-B245-351C7B89C8A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lum bright="-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8697" y="4550938"/>
            <a:ext cx="609238" cy="56648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C1AB2A9-DAAD-214D-B765-96E24C8F49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8539" y="3630961"/>
            <a:ext cx="569395" cy="569395"/>
          </a:xfrm>
          <a:prstGeom prst="rect">
            <a:avLst/>
          </a:prstGeom>
        </p:spPr>
      </p:pic>
      <p:sp>
        <p:nvSpPr>
          <p:cNvPr id="22" name="Tijdelijke aanduiding voor tekst 8">
            <a:extLst>
              <a:ext uri="{FF2B5EF4-FFF2-40B4-BE49-F238E27FC236}">
                <a16:creationId xmlns:a16="http://schemas.microsoft.com/office/drawing/2014/main" id="{0E1256A4-3094-CC4E-AD7D-078C4207E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3937" y="1833279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8D4096"/>
                </a:solidFill>
              </a:defRPr>
            </a:lvl1pPr>
          </a:lstStyle>
          <a:p>
            <a:pPr lvl="0"/>
            <a:r>
              <a:rPr lang="fr-FR" noProof="0"/>
              <a:t>Insérez votre nom</a:t>
            </a:r>
          </a:p>
        </p:txBody>
      </p:sp>
      <p:sp>
        <p:nvSpPr>
          <p:cNvPr id="32" name="Holder 3">
            <a:extLst>
              <a:ext uri="{FF2B5EF4-FFF2-40B4-BE49-F238E27FC236}">
                <a16:creationId xmlns:a16="http://schemas.microsoft.com/office/drawing/2014/main" id="{7FB1AB39-87AC-004F-BF71-6442AA5DCF2B}"/>
              </a:ext>
            </a:extLst>
          </p:cNvPr>
          <p:cNvSpPr>
            <a:spLocks noGrp="1"/>
          </p:cNvSpPr>
          <p:nvPr>
            <p:ph type="subTitle" idx="4" hasCustomPrompt="1"/>
          </p:nvPr>
        </p:nvSpPr>
        <p:spPr>
          <a:xfrm>
            <a:off x="4593937" y="4564217"/>
            <a:ext cx="5563076" cy="51609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 sz="1600" b="0" i="0" baseline="0">
                <a:solidFill>
                  <a:srgbClr val="8D4096"/>
                </a:solidFill>
                <a:latin typeface="Arial" charset="0"/>
                <a:ea typeface="Arial" charset="0"/>
                <a:cs typeface="Arial" charset="0"/>
              </a:defRPr>
            </a:lvl1pPr>
            <a:lvl2pPr marL="12700" indent="0">
              <a:spcBef>
                <a:spcPts val="200"/>
              </a:spcBef>
              <a:spcAft>
                <a:spcPts val="200"/>
              </a:spcAft>
              <a:tabLst/>
              <a:defRPr sz="1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</a:lstStyle>
          <a:p>
            <a:r>
              <a:rPr lang="fr-FR" noProof="0"/>
              <a:t>Insérez un lien</a:t>
            </a:r>
          </a:p>
        </p:txBody>
      </p:sp>
      <p:sp>
        <p:nvSpPr>
          <p:cNvPr id="34" name="Tijdelijke aanduiding voor tekst 8">
            <a:extLst>
              <a:ext uri="{FF2B5EF4-FFF2-40B4-BE49-F238E27FC236}">
                <a16:creationId xmlns:a16="http://schemas.microsoft.com/office/drawing/2014/main" id="{0C39FB2F-F869-284C-8B94-9BD9801B22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3937" y="2686554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8D4096"/>
                </a:solidFill>
              </a:defRPr>
            </a:lvl1pPr>
          </a:lstStyle>
          <a:p>
            <a:pPr lvl="0"/>
            <a:r>
              <a:rPr lang="fr-FR" noProof="0"/>
              <a:t>Insérez votre numéro de téléphone</a:t>
            </a:r>
          </a:p>
        </p:txBody>
      </p:sp>
      <p:sp>
        <p:nvSpPr>
          <p:cNvPr id="35" name="Tijdelijke aanduiding voor tekst 8">
            <a:extLst>
              <a:ext uri="{FF2B5EF4-FFF2-40B4-BE49-F238E27FC236}">
                <a16:creationId xmlns:a16="http://schemas.microsoft.com/office/drawing/2014/main" id="{31D0BFAA-BB1A-4D4C-8A9B-20D975B593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937" y="3572982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8D4096"/>
                </a:solidFill>
              </a:defRPr>
            </a:lvl1pPr>
          </a:lstStyle>
          <a:p>
            <a:pPr lvl="0"/>
            <a:r>
              <a:rPr lang="fr-FR" noProof="0"/>
              <a:t>Insérez votre adresse mail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C36E9C8-916F-7C47-9208-013829EC10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783E823-8E32-B743-AD33-13F38A055FDE}"/>
              </a:ext>
            </a:extLst>
          </p:cNvPr>
          <p:cNvGrpSpPr/>
          <p:nvPr userDrawn="1"/>
        </p:nvGrpSpPr>
        <p:grpSpPr>
          <a:xfrm flipH="1">
            <a:off x="2117753" y="681438"/>
            <a:ext cx="3735687" cy="6176562"/>
            <a:chOff x="7016750" y="2290984"/>
            <a:chExt cx="965521" cy="1596387"/>
          </a:xfrm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03765463-08A4-3D46-925F-750C3EC6BBBB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5A3F8A5-72B8-B041-8A9A-F6AD48793FEB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D375AA9-8CC1-D745-AFF3-4D3B8B1860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210" y="2520950"/>
              <a:ext cx="0" cy="1366421"/>
            </a:xfrm>
            <a:prstGeom prst="line">
              <a:avLst/>
            </a:prstGeom>
            <a:ln w="9525">
              <a:solidFill>
                <a:srgbClr val="8D4096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20449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- 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CB87144A-12AC-7246-B1DC-39EA5576BBB2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223A32A-CDE8-E748-94A5-852D1C2897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3077691"/>
            <a:ext cx="2433196" cy="7026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4E7C1F-2768-7A4D-97D2-B02A8EF07D15}"/>
              </a:ext>
            </a:extLst>
          </p:cNvPr>
          <p:cNvSpPr txBox="1"/>
          <p:nvPr userDrawn="1"/>
        </p:nvSpPr>
        <p:spPr>
          <a:xfrm>
            <a:off x="-505838" y="2875002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fr-FR" sz="6600" cap="all" baseline="0" noProof="0">
                <a:solidFill>
                  <a:srgbClr val="8D4096"/>
                </a:solidFill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681642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1-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E931F659-15A4-1E45-9256-532784F4287F}"/>
              </a:ext>
            </a:extLst>
          </p:cNvPr>
          <p:cNvSpPr/>
          <p:nvPr userDrawn="1"/>
        </p:nvSpPr>
        <p:spPr>
          <a:xfrm flipV="1">
            <a:off x="-1777" y="0"/>
            <a:ext cx="9128685" cy="6858000"/>
          </a:xfrm>
          <a:prstGeom prst="round1Rect">
            <a:avLst>
              <a:gd name="adj" fmla="val 30908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6046A-0E98-6B46-A74F-80629ABA0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rgbClr val="FFD8D8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C43B4-3F4B-7947-8C12-A722DF44E7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59048-9602-2D43-AF93-E171A3CDF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895332"/>
            <a:ext cx="2743200" cy="365125"/>
          </a:xfrm>
        </p:spPr>
        <p:txBody>
          <a:bodyPr/>
          <a:lstStyle>
            <a:lvl1pPr>
              <a:defRPr>
                <a:solidFill>
                  <a:srgbClr val="FFD8D8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7064604-A0F5-3142-9777-49628E1D77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3658" y="5746549"/>
            <a:ext cx="1902847" cy="54946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1AAC7F9-D2D9-5545-BFFF-4DEFD0B4D7F7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E03E6309-C964-1845-B690-7806CD2EB6C2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596715-532B-F14C-A9ED-D85FEA171D2F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EAB0315-0551-044E-AC80-9B6FE701FE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018" y="2520950"/>
              <a:ext cx="0" cy="1373780"/>
            </a:xfrm>
            <a:prstGeom prst="line">
              <a:avLst/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212947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2-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2DE2F2EF-75E3-8643-A332-E5FC502C8686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707DC0-D5D5-5048-8D45-4970559271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rgbClr val="FFD8D8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78D74FAE-EA9B-914A-8A9D-51CFAE556D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AD30451-7267-6A43-8580-D7D52EB3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491423"/>
            <a:ext cx="2743200" cy="365125"/>
          </a:xfrm>
        </p:spPr>
        <p:txBody>
          <a:bodyPr/>
          <a:lstStyle>
            <a:lvl1pPr>
              <a:defRPr>
                <a:solidFill>
                  <a:srgbClr val="FFD8D8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3FF9DCD-AB1A-AF4C-91A5-C03A8F6A80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5161019"/>
            <a:ext cx="2433196" cy="70261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96EC293-A3BB-814A-82EF-3EB94875C1F8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FA61F03F-B0DA-2046-821A-1F791E039161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BAE80C9-DE76-8447-BDDA-D1C3F40CA24A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27B71A4-D701-F64B-A071-E898A02D64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018" y="2520950"/>
              <a:ext cx="0" cy="1373780"/>
            </a:xfrm>
            <a:prstGeom prst="line">
              <a:avLst/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46874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5 - 6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465718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911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5 - 8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946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0943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9627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9624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536949" y="204628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536946" y="300490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65630" y="378167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565627" y="474029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352084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352081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80765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80762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167219" y="201561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167216" y="297422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95900" y="375099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95897" y="470961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296232099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5. - 9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681694E6-F96A-8D46-883A-4D474324B7DA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FD8D8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FD8D8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FD8D8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FD8D8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FD8D8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FD8D8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93906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FD8D8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493903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2927B233-9FE8-AE49-863A-4B77C69DD49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905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FD8D8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3" name="Espace réservé du texte 27">
            <a:extLst>
              <a:ext uri="{FF2B5EF4-FFF2-40B4-BE49-F238E27FC236}">
                <a16:creationId xmlns:a16="http://schemas.microsoft.com/office/drawing/2014/main" id="{C9A9FD81-F227-1B4E-AA68-99FA20999C2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90567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5E0602-2E2A-9E41-832D-D16A7F4F9A4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148197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FD8D8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6" name="Espace réservé du texte 27">
            <a:extLst>
              <a:ext uri="{FF2B5EF4-FFF2-40B4-BE49-F238E27FC236}">
                <a16:creationId xmlns:a16="http://schemas.microsoft.com/office/drawing/2014/main" id="{1B0DD5D3-AD3D-5E45-BA99-8E1437F760C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148194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8" name="object 8">
            <a:extLst>
              <a:ext uri="{FF2B5EF4-FFF2-40B4-BE49-F238E27FC236}">
                <a16:creationId xmlns:a16="http://schemas.microsoft.com/office/drawing/2014/main" id="{7852F281-AEB1-BE43-A892-BEE23213A32E}"/>
              </a:ext>
            </a:extLst>
          </p:cNvPr>
          <p:cNvSpPr/>
          <p:nvPr userDrawn="1"/>
        </p:nvSpPr>
        <p:spPr>
          <a:xfrm>
            <a:off x="10753444" y="703904"/>
            <a:ext cx="984759" cy="283581"/>
          </a:xfrm>
          <a:custGeom>
            <a:avLst/>
            <a:gdLst/>
            <a:ahLst/>
            <a:cxnLst/>
            <a:rect l="l" t="t" r="r" b="b"/>
            <a:pathLst>
              <a:path w="5589905" h="1609725">
                <a:moveTo>
                  <a:pt x="780745" y="715860"/>
                </a:moveTo>
                <a:lnTo>
                  <a:pt x="780415" y="540842"/>
                </a:lnTo>
                <a:lnTo>
                  <a:pt x="762876" y="498856"/>
                </a:lnTo>
                <a:lnTo>
                  <a:pt x="720750" y="481520"/>
                </a:lnTo>
                <a:lnTo>
                  <a:pt x="528624" y="481520"/>
                </a:lnTo>
                <a:lnTo>
                  <a:pt x="528548" y="370459"/>
                </a:lnTo>
                <a:lnTo>
                  <a:pt x="547154" y="307721"/>
                </a:lnTo>
                <a:lnTo>
                  <a:pt x="609130" y="286512"/>
                </a:lnTo>
                <a:lnTo>
                  <a:pt x="721067" y="286334"/>
                </a:lnTo>
                <a:lnTo>
                  <a:pt x="744232" y="281660"/>
                </a:lnTo>
                <a:lnTo>
                  <a:pt x="763117" y="268884"/>
                </a:lnTo>
                <a:lnTo>
                  <a:pt x="775830" y="249948"/>
                </a:lnTo>
                <a:lnTo>
                  <a:pt x="780478" y="226758"/>
                </a:lnTo>
                <a:lnTo>
                  <a:pt x="780122" y="59385"/>
                </a:lnTo>
                <a:lnTo>
                  <a:pt x="775373" y="36233"/>
                </a:lnTo>
                <a:lnTo>
                  <a:pt x="762584" y="17360"/>
                </a:lnTo>
                <a:lnTo>
                  <a:pt x="743635" y="4648"/>
                </a:lnTo>
                <a:lnTo>
                  <a:pt x="720458" y="0"/>
                </a:lnTo>
                <a:lnTo>
                  <a:pt x="545477" y="1219"/>
                </a:lnTo>
                <a:lnTo>
                  <a:pt x="496290" y="5092"/>
                </a:lnTo>
                <a:lnTo>
                  <a:pt x="450176" y="14071"/>
                </a:lnTo>
                <a:lnTo>
                  <a:pt x="407352" y="27927"/>
                </a:lnTo>
                <a:lnTo>
                  <a:pt x="368046" y="46443"/>
                </a:lnTo>
                <a:lnTo>
                  <a:pt x="332511" y="69380"/>
                </a:lnTo>
                <a:lnTo>
                  <a:pt x="300951" y="96545"/>
                </a:lnTo>
                <a:lnTo>
                  <a:pt x="273621" y="127698"/>
                </a:lnTo>
                <a:lnTo>
                  <a:pt x="250736" y="162623"/>
                </a:lnTo>
                <a:lnTo>
                  <a:pt x="232537" y="201079"/>
                </a:lnTo>
                <a:lnTo>
                  <a:pt x="219252" y="242874"/>
                </a:lnTo>
                <a:lnTo>
                  <a:pt x="211112" y="287756"/>
                </a:lnTo>
                <a:lnTo>
                  <a:pt x="208343" y="335534"/>
                </a:lnTo>
                <a:lnTo>
                  <a:pt x="208343" y="481291"/>
                </a:lnTo>
                <a:lnTo>
                  <a:pt x="59321" y="481622"/>
                </a:lnTo>
                <a:lnTo>
                  <a:pt x="36195" y="486359"/>
                </a:lnTo>
                <a:lnTo>
                  <a:pt x="17322" y="499148"/>
                </a:lnTo>
                <a:lnTo>
                  <a:pt x="4622" y="518058"/>
                </a:lnTo>
                <a:lnTo>
                  <a:pt x="0" y="541185"/>
                </a:lnTo>
                <a:lnTo>
                  <a:pt x="368" y="715137"/>
                </a:lnTo>
                <a:lnTo>
                  <a:pt x="17881" y="757123"/>
                </a:lnTo>
                <a:lnTo>
                  <a:pt x="59944" y="774446"/>
                </a:lnTo>
                <a:lnTo>
                  <a:pt x="208343" y="775411"/>
                </a:lnTo>
                <a:lnTo>
                  <a:pt x="208610" y="1543405"/>
                </a:lnTo>
                <a:lnTo>
                  <a:pt x="213334" y="1566570"/>
                </a:lnTo>
                <a:lnTo>
                  <a:pt x="226136" y="1585455"/>
                </a:lnTo>
                <a:lnTo>
                  <a:pt x="245084" y="1598168"/>
                </a:lnTo>
                <a:lnTo>
                  <a:pt x="268274" y="1602790"/>
                </a:lnTo>
                <a:lnTo>
                  <a:pt x="367207" y="1602613"/>
                </a:lnTo>
                <a:lnTo>
                  <a:pt x="369506" y="1602867"/>
                </a:lnTo>
                <a:lnTo>
                  <a:pt x="371906" y="1602498"/>
                </a:lnTo>
                <a:lnTo>
                  <a:pt x="469684" y="1602346"/>
                </a:lnTo>
                <a:lnTo>
                  <a:pt x="492798" y="1597609"/>
                </a:lnTo>
                <a:lnTo>
                  <a:pt x="511670" y="1584820"/>
                </a:lnTo>
                <a:lnTo>
                  <a:pt x="524370" y="1565897"/>
                </a:lnTo>
                <a:lnTo>
                  <a:pt x="528993" y="1542757"/>
                </a:lnTo>
                <a:lnTo>
                  <a:pt x="528548" y="775411"/>
                </a:lnTo>
                <a:lnTo>
                  <a:pt x="721372" y="775411"/>
                </a:lnTo>
                <a:lnTo>
                  <a:pt x="744524" y="770686"/>
                </a:lnTo>
                <a:lnTo>
                  <a:pt x="763384" y="757897"/>
                </a:lnTo>
                <a:lnTo>
                  <a:pt x="776084" y="738974"/>
                </a:lnTo>
                <a:lnTo>
                  <a:pt x="780745" y="715860"/>
                </a:lnTo>
                <a:close/>
              </a:path>
              <a:path w="5589905" h="1609725">
                <a:moveTo>
                  <a:pt x="1946414" y="1036243"/>
                </a:moveTo>
                <a:lnTo>
                  <a:pt x="1944522" y="989406"/>
                </a:lnTo>
                <a:lnTo>
                  <a:pt x="1938934" y="943597"/>
                </a:lnTo>
                <a:lnTo>
                  <a:pt x="1929815" y="898982"/>
                </a:lnTo>
                <a:lnTo>
                  <a:pt x="1917293" y="855700"/>
                </a:lnTo>
                <a:lnTo>
                  <a:pt x="1901520" y="813904"/>
                </a:lnTo>
                <a:lnTo>
                  <a:pt x="1882660" y="773747"/>
                </a:lnTo>
                <a:lnTo>
                  <a:pt x="1860829" y="735355"/>
                </a:lnTo>
                <a:lnTo>
                  <a:pt x="1836204" y="698893"/>
                </a:lnTo>
                <a:lnTo>
                  <a:pt x="1808911" y="664502"/>
                </a:lnTo>
                <a:lnTo>
                  <a:pt x="1779104" y="632333"/>
                </a:lnTo>
                <a:lnTo>
                  <a:pt x="1746935" y="602526"/>
                </a:lnTo>
                <a:lnTo>
                  <a:pt x="1712556" y="575246"/>
                </a:lnTo>
                <a:lnTo>
                  <a:pt x="1676095" y="550608"/>
                </a:lnTo>
                <a:lnTo>
                  <a:pt x="1637703" y="528789"/>
                </a:lnTo>
                <a:lnTo>
                  <a:pt x="1631238" y="525754"/>
                </a:lnTo>
                <a:lnTo>
                  <a:pt x="1631238" y="1036243"/>
                </a:lnTo>
                <a:lnTo>
                  <a:pt x="1627111" y="1082217"/>
                </a:lnTo>
                <a:lnTo>
                  <a:pt x="1615198" y="1125499"/>
                </a:lnTo>
                <a:lnTo>
                  <a:pt x="1596237" y="1165377"/>
                </a:lnTo>
                <a:lnTo>
                  <a:pt x="1570951" y="1201115"/>
                </a:lnTo>
                <a:lnTo>
                  <a:pt x="1540065" y="1232001"/>
                </a:lnTo>
                <a:lnTo>
                  <a:pt x="1504327" y="1257274"/>
                </a:lnTo>
                <a:lnTo>
                  <a:pt x="1464449" y="1276248"/>
                </a:lnTo>
                <a:lnTo>
                  <a:pt x="1421168" y="1288148"/>
                </a:lnTo>
                <a:lnTo>
                  <a:pt x="1375206" y="1292288"/>
                </a:lnTo>
                <a:lnTo>
                  <a:pt x="1329232" y="1288148"/>
                </a:lnTo>
                <a:lnTo>
                  <a:pt x="1285951" y="1276248"/>
                </a:lnTo>
                <a:lnTo>
                  <a:pt x="1246073" y="1257274"/>
                </a:lnTo>
                <a:lnTo>
                  <a:pt x="1210322" y="1232001"/>
                </a:lnTo>
                <a:lnTo>
                  <a:pt x="1179449" y="1201115"/>
                </a:lnTo>
                <a:lnTo>
                  <a:pt x="1154163" y="1165377"/>
                </a:lnTo>
                <a:lnTo>
                  <a:pt x="1135202" y="1125499"/>
                </a:lnTo>
                <a:lnTo>
                  <a:pt x="1123289" y="1082217"/>
                </a:lnTo>
                <a:lnTo>
                  <a:pt x="1119149" y="1036243"/>
                </a:lnTo>
                <a:lnTo>
                  <a:pt x="1123289" y="990282"/>
                </a:lnTo>
                <a:lnTo>
                  <a:pt x="1135202" y="947000"/>
                </a:lnTo>
                <a:lnTo>
                  <a:pt x="1154163" y="907110"/>
                </a:lnTo>
                <a:lnTo>
                  <a:pt x="1179449" y="871372"/>
                </a:lnTo>
                <a:lnTo>
                  <a:pt x="1210322" y="840498"/>
                </a:lnTo>
                <a:lnTo>
                  <a:pt x="1246073" y="815213"/>
                </a:lnTo>
                <a:lnTo>
                  <a:pt x="1285951" y="796251"/>
                </a:lnTo>
                <a:lnTo>
                  <a:pt x="1329232" y="784339"/>
                </a:lnTo>
                <a:lnTo>
                  <a:pt x="1375206" y="780199"/>
                </a:lnTo>
                <a:lnTo>
                  <a:pt x="1421168" y="784339"/>
                </a:lnTo>
                <a:lnTo>
                  <a:pt x="1464449" y="796251"/>
                </a:lnTo>
                <a:lnTo>
                  <a:pt x="1504327" y="815213"/>
                </a:lnTo>
                <a:lnTo>
                  <a:pt x="1540065" y="840498"/>
                </a:lnTo>
                <a:lnTo>
                  <a:pt x="1570951" y="871372"/>
                </a:lnTo>
                <a:lnTo>
                  <a:pt x="1596237" y="907110"/>
                </a:lnTo>
                <a:lnTo>
                  <a:pt x="1615198" y="947000"/>
                </a:lnTo>
                <a:lnTo>
                  <a:pt x="1627111" y="990282"/>
                </a:lnTo>
                <a:lnTo>
                  <a:pt x="1631238" y="1036243"/>
                </a:lnTo>
                <a:lnTo>
                  <a:pt x="1631238" y="525754"/>
                </a:lnTo>
                <a:lnTo>
                  <a:pt x="1555750" y="494144"/>
                </a:lnTo>
                <a:lnTo>
                  <a:pt x="1512468" y="481634"/>
                </a:lnTo>
                <a:lnTo>
                  <a:pt x="1467853" y="472503"/>
                </a:lnTo>
                <a:lnTo>
                  <a:pt x="1422057" y="466928"/>
                </a:lnTo>
                <a:lnTo>
                  <a:pt x="1375206" y="465023"/>
                </a:lnTo>
                <a:lnTo>
                  <a:pt x="1328356" y="466928"/>
                </a:lnTo>
                <a:lnTo>
                  <a:pt x="1282547" y="472503"/>
                </a:lnTo>
                <a:lnTo>
                  <a:pt x="1237932" y="481634"/>
                </a:lnTo>
                <a:lnTo>
                  <a:pt x="1194650" y="494144"/>
                </a:lnTo>
                <a:lnTo>
                  <a:pt x="1152855" y="509917"/>
                </a:lnTo>
                <a:lnTo>
                  <a:pt x="1112697" y="528789"/>
                </a:lnTo>
                <a:lnTo>
                  <a:pt x="1074318" y="550608"/>
                </a:lnTo>
                <a:lnTo>
                  <a:pt x="1037856" y="575246"/>
                </a:lnTo>
                <a:lnTo>
                  <a:pt x="1003465" y="602526"/>
                </a:lnTo>
                <a:lnTo>
                  <a:pt x="971296" y="632333"/>
                </a:lnTo>
                <a:lnTo>
                  <a:pt x="941489" y="664502"/>
                </a:lnTo>
                <a:lnTo>
                  <a:pt x="914196" y="698893"/>
                </a:lnTo>
                <a:lnTo>
                  <a:pt x="889571" y="735355"/>
                </a:lnTo>
                <a:lnTo>
                  <a:pt x="867752" y="773747"/>
                </a:lnTo>
                <a:lnTo>
                  <a:pt x="848880" y="813904"/>
                </a:lnTo>
                <a:lnTo>
                  <a:pt x="833107" y="855700"/>
                </a:lnTo>
                <a:lnTo>
                  <a:pt x="820597" y="898982"/>
                </a:lnTo>
                <a:lnTo>
                  <a:pt x="811466" y="943597"/>
                </a:lnTo>
                <a:lnTo>
                  <a:pt x="805891" y="989406"/>
                </a:lnTo>
                <a:lnTo>
                  <a:pt x="803998" y="1036243"/>
                </a:lnTo>
                <a:lnTo>
                  <a:pt x="805891" y="1083094"/>
                </a:lnTo>
                <a:lnTo>
                  <a:pt x="811466" y="1128903"/>
                </a:lnTo>
                <a:lnTo>
                  <a:pt x="820597" y="1173518"/>
                </a:lnTo>
                <a:lnTo>
                  <a:pt x="833107" y="1216799"/>
                </a:lnTo>
                <a:lnTo>
                  <a:pt x="848880" y="1258582"/>
                </a:lnTo>
                <a:lnTo>
                  <a:pt x="867752" y="1298752"/>
                </a:lnTo>
                <a:lnTo>
                  <a:pt x="889571" y="1337132"/>
                </a:lnTo>
                <a:lnTo>
                  <a:pt x="914196" y="1373593"/>
                </a:lnTo>
                <a:lnTo>
                  <a:pt x="941489" y="1407985"/>
                </a:lnTo>
                <a:lnTo>
                  <a:pt x="971296" y="1440154"/>
                </a:lnTo>
                <a:lnTo>
                  <a:pt x="1003465" y="1469961"/>
                </a:lnTo>
                <a:lnTo>
                  <a:pt x="1037856" y="1497241"/>
                </a:lnTo>
                <a:lnTo>
                  <a:pt x="1074318" y="1521879"/>
                </a:lnTo>
                <a:lnTo>
                  <a:pt x="1112697" y="1543697"/>
                </a:lnTo>
                <a:lnTo>
                  <a:pt x="1152855" y="1562569"/>
                </a:lnTo>
                <a:lnTo>
                  <a:pt x="1194650" y="1578343"/>
                </a:lnTo>
                <a:lnTo>
                  <a:pt x="1237932" y="1590852"/>
                </a:lnTo>
                <a:lnTo>
                  <a:pt x="1282547" y="1599984"/>
                </a:lnTo>
                <a:lnTo>
                  <a:pt x="1328356" y="1605572"/>
                </a:lnTo>
                <a:lnTo>
                  <a:pt x="1375206" y="1607464"/>
                </a:lnTo>
                <a:lnTo>
                  <a:pt x="1422057" y="1605572"/>
                </a:lnTo>
                <a:lnTo>
                  <a:pt x="1467853" y="1599984"/>
                </a:lnTo>
                <a:lnTo>
                  <a:pt x="1512468" y="1590852"/>
                </a:lnTo>
                <a:lnTo>
                  <a:pt x="1555750" y="1578343"/>
                </a:lnTo>
                <a:lnTo>
                  <a:pt x="1597545" y="1562569"/>
                </a:lnTo>
                <a:lnTo>
                  <a:pt x="1637703" y="1543697"/>
                </a:lnTo>
                <a:lnTo>
                  <a:pt x="1676095" y="1521879"/>
                </a:lnTo>
                <a:lnTo>
                  <a:pt x="1712556" y="1497241"/>
                </a:lnTo>
                <a:lnTo>
                  <a:pt x="1746935" y="1469961"/>
                </a:lnTo>
                <a:lnTo>
                  <a:pt x="1779104" y="1440154"/>
                </a:lnTo>
                <a:lnTo>
                  <a:pt x="1808911" y="1407985"/>
                </a:lnTo>
                <a:lnTo>
                  <a:pt x="1836204" y="1373593"/>
                </a:lnTo>
                <a:lnTo>
                  <a:pt x="1860829" y="1337132"/>
                </a:lnTo>
                <a:lnTo>
                  <a:pt x="1882660" y="1298752"/>
                </a:lnTo>
                <a:lnTo>
                  <a:pt x="1901520" y="1258582"/>
                </a:lnTo>
                <a:lnTo>
                  <a:pt x="1917293" y="1216799"/>
                </a:lnTo>
                <a:lnTo>
                  <a:pt x="1929815" y="1173518"/>
                </a:lnTo>
                <a:lnTo>
                  <a:pt x="1938934" y="1128903"/>
                </a:lnTo>
                <a:lnTo>
                  <a:pt x="1944522" y="1083094"/>
                </a:lnTo>
                <a:lnTo>
                  <a:pt x="1946414" y="1036243"/>
                </a:lnTo>
                <a:close/>
              </a:path>
              <a:path w="5589905" h="1609725">
                <a:moveTo>
                  <a:pt x="2756725" y="518160"/>
                </a:moveTo>
                <a:lnTo>
                  <a:pt x="2752179" y="496150"/>
                </a:lnTo>
                <a:lnTo>
                  <a:pt x="2739796" y="478180"/>
                </a:lnTo>
                <a:lnTo>
                  <a:pt x="2721419" y="466051"/>
                </a:lnTo>
                <a:lnTo>
                  <a:pt x="2698915" y="461606"/>
                </a:lnTo>
                <a:lnTo>
                  <a:pt x="2593429" y="461606"/>
                </a:lnTo>
                <a:lnTo>
                  <a:pt x="2508656" y="480352"/>
                </a:lnTo>
                <a:lnTo>
                  <a:pt x="2438641" y="521614"/>
                </a:lnTo>
                <a:lnTo>
                  <a:pt x="2391041" y="562876"/>
                </a:lnTo>
                <a:lnTo>
                  <a:pt x="2373477" y="581634"/>
                </a:lnTo>
                <a:lnTo>
                  <a:pt x="2373388" y="523201"/>
                </a:lnTo>
                <a:lnTo>
                  <a:pt x="2368664" y="500087"/>
                </a:lnTo>
                <a:lnTo>
                  <a:pt x="2355862" y="481228"/>
                </a:lnTo>
                <a:lnTo>
                  <a:pt x="2336914" y="468528"/>
                </a:lnTo>
                <a:lnTo>
                  <a:pt x="2313724" y="463905"/>
                </a:lnTo>
                <a:lnTo>
                  <a:pt x="2112683" y="464350"/>
                </a:lnTo>
                <a:lnTo>
                  <a:pt x="2089556" y="469036"/>
                </a:lnTo>
                <a:lnTo>
                  <a:pt x="2070684" y="481799"/>
                </a:lnTo>
                <a:lnTo>
                  <a:pt x="2057984" y="500735"/>
                </a:lnTo>
                <a:lnTo>
                  <a:pt x="2053374" y="523913"/>
                </a:lnTo>
                <a:lnTo>
                  <a:pt x="2053450" y="1543926"/>
                </a:lnTo>
                <a:lnTo>
                  <a:pt x="2058187" y="1567040"/>
                </a:lnTo>
                <a:lnTo>
                  <a:pt x="2070976" y="1585912"/>
                </a:lnTo>
                <a:lnTo>
                  <a:pt x="2089912" y="1598612"/>
                </a:lnTo>
                <a:lnTo>
                  <a:pt x="2113038" y="1603248"/>
                </a:lnTo>
                <a:lnTo>
                  <a:pt x="2314448" y="1602778"/>
                </a:lnTo>
                <a:lnTo>
                  <a:pt x="2337612" y="1598104"/>
                </a:lnTo>
                <a:lnTo>
                  <a:pt x="2356510" y="1585328"/>
                </a:lnTo>
                <a:lnTo>
                  <a:pt x="2369223" y="1566392"/>
                </a:lnTo>
                <a:lnTo>
                  <a:pt x="2373833" y="1543215"/>
                </a:lnTo>
                <a:lnTo>
                  <a:pt x="2373477" y="986586"/>
                </a:lnTo>
                <a:lnTo>
                  <a:pt x="2375014" y="951191"/>
                </a:lnTo>
                <a:lnTo>
                  <a:pt x="2401836" y="875855"/>
                </a:lnTo>
                <a:lnTo>
                  <a:pt x="2436787" y="833475"/>
                </a:lnTo>
                <a:lnTo>
                  <a:pt x="2510358" y="789470"/>
                </a:lnTo>
                <a:lnTo>
                  <a:pt x="2596832" y="768057"/>
                </a:lnTo>
                <a:lnTo>
                  <a:pt x="2668828" y="761123"/>
                </a:lnTo>
                <a:lnTo>
                  <a:pt x="2698915" y="760615"/>
                </a:lnTo>
                <a:lnTo>
                  <a:pt x="2721419" y="756183"/>
                </a:lnTo>
                <a:lnTo>
                  <a:pt x="2739796" y="744067"/>
                </a:lnTo>
                <a:lnTo>
                  <a:pt x="2752179" y="726097"/>
                </a:lnTo>
                <a:lnTo>
                  <a:pt x="2756725" y="704049"/>
                </a:lnTo>
                <a:lnTo>
                  <a:pt x="2756725" y="518160"/>
                </a:lnTo>
                <a:close/>
              </a:path>
              <a:path w="5589905" h="1609725">
                <a:moveTo>
                  <a:pt x="3834968" y="1014945"/>
                </a:moveTo>
                <a:lnTo>
                  <a:pt x="3833050" y="966393"/>
                </a:lnTo>
                <a:lnTo>
                  <a:pt x="3827932" y="923467"/>
                </a:lnTo>
                <a:lnTo>
                  <a:pt x="3818204" y="873353"/>
                </a:lnTo>
                <a:lnTo>
                  <a:pt x="3805555" y="829170"/>
                </a:lnTo>
                <a:lnTo>
                  <a:pt x="3789616" y="786739"/>
                </a:lnTo>
                <a:lnTo>
                  <a:pt x="3770541" y="746226"/>
                </a:lnTo>
                <a:lnTo>
                  <a:pt x="3757282" y="723112"/>
                </a:lnTo>
                <a:lnTo>
                  <a:pt x="3748481" y="707758"/>
                </a:lnTo>
                <a:lnTo>
                  <a:pt x="3723563" y="671512"/>
                </a:lnTo>
                <a:lnTo>
                  <a:pt x="3695954" y="637628"/>
                </a:lnTo>
                <a:lnTo>
                  <a:pt x="3665791" y="606247"/>
                </a:lnTo>
                <a:lnTo>
                  <a:pt x="3633216" y="577532"/>
                </a:lnTo>
                <a:lnTo>
                  <a:pt x="3598392" y="551637"/>
                </a:lnTo>
                <a:lnTo>
                  <a:pt x="3561448" y="528688"/>
                </a:lnTo>
                <a:lnTo>
                  <a:pt x="3522535" y="508876"/>
                </a:lnTo>
                <a:lnTo>
                  <a:pt x="3519208" y="507530"/>
                </a:lnTo>
                <a:lnTo>
                  <a:pt x="3519208" y="923467"/>
                </a:lnTo>
                <a:lnTo>
                  <a:pt x="3088182" y="923467"/>
                </a:lnTo>
                <a:lnTo>
                  <a:pt x="3109214" y="868489"/>
                </a:lnTo>
                <a:lnTo>
                  <a:pt x="3133433" y="822794"/>
                </a:lnTo>
                <a:lnTo>
                  <a:pt x="3161068" y="786104"/>
                </a:lnTo>
                <a:lnTo>
                  <a:pt x="3192322" y="758088"/>
                </a:lnTo>
                <a:lnTo>
                  <a:pt x="3227438" y="738454"/>
                </a:lnTo>
                <a:lnTo>
                  <a:pt x="3266643" y="726897"/>
                </a:lnTo>
                <a:lnTo>
                  <a:pt x="3310153" y="723112"/>
                </a:lnTo>
                <a:lnTo>
                  <a:pt x="3358096" y="728687"/>
                </a:lnTo>
                <a:lnTo>
                  <a:pt x="3402520" y="744905"/>
                </a:lnTo>
                <a:lnTo>
                  <a:pt x="3441585" y="770915"/>
                </a:lnTo>
                <a:lnTo>
                  <a:pt x="3473437" y="805916"/>
                </a:lnTo>
                <a:lnTo>
                  <a:pt x="3497986" y="853262"/>
                </a:lnTo>
                <a:lnTo>
                  <a:pt x="3519208" y="923467"/>
                </a:lnTo>
                <a:lnTo>
                  <a:pt x="3519208" y="507530"/>
                </a:lnTo>
                <a:lnTo>
                  <a:pt x="3481806" y="492315"/>
                </a:lnTo>
                <a:lnTo>
                  <a:pt x="3439401" y="479183"/>
                </a:lnTo>
                <a:lnTo>
                  <a:pt x="3395459" y="469607"/>
                </a:lnTo>
                <a:lnTo>
                  <a:pt x="3350145" y="463753"/>
                </a:lnTo>
                <a:lnTo>
                  <a:pt x="3303600" y="461772"/>
                </a:lnTo>
                <a:lnTo>
                  <a:pt x="3256902" y="463626"/>
                </a:lnTo>
                <a:lnTo>
                  <a:pt x="3211550" y="469125"/>
                </a:lnTo>
                <a:lnTo>
                  <a:pt x="3167672" y="478129"/>
                </a:lnTo>
                <a:lnTo>
                  <a:pt x="3125368" y="490537"/>
                </a:lnTo>
                <a:lnTo>
                  <a:pt x="3084753" y="506222"/>
                </a:lnTo>
                <a:lnTo>
                  <a:pt x="3045942" y="525056"/>
                </a:lnTo>
                <a:lnTo>
                  <a:pt x="3009036" y="546912"/>
                </a:lnTo>
                <a:lnTo>
                  <a:pt x="2974175" y="571690"/>
                </a:lnTo>
                <a:lnTo>
                  <a:pt x="2941447" y="599262"/>
                </a:lnTo>
                <a:lnTo>
                  <a:pt x="2910979" y="629488"/>
                </a:lnTo>
                <a:lnTo>
                  <a:pt x="2882874" y="662279"/>
                </a:lnTo>
                <a:lnTo>
                  <a:pt x="2857246" y="697484"/>
                </a:lnTo>
                <a:lnTo>
                  <a:pt x="2834208" y="734999"/>
                </a:lnTo>
                <a:lnTo>
                  <a:pt x="2813888" y="774700"/>
                </a:lnTo>
                <a:lnTo>
                  <a:pt x="2796375" y="816457"/>
                </a:lnTo>
                <a:lnTo>
                  <a:pt x="2781795" y="860171"/>
                </a:lnTo>
                <a:lnTo>
                  <a:pt x="2770263" y="905700"/>
                </a:lnTo>
                <a:lnTo>
                  <a:pt x="2761881" y="952931"/>
                </a:lnTo>
                <a:lnTo>
                  <a:pt x="2756763" y="1001737"/>
                </a:lnTo>
                <a:lnTo>
                  <a:pt x="2755036" y="1052004"/>
                </a:lnTo>
                <a:lnTo>
                  <a:pt x="2756814" y="1100251"/>
                </a:lnTo>
                <a:lnTo>
                  <a:pt x="2762085" y="1146975"/>
                </a:lnTo>
                <a:lnTo>
                  <a:pt x="2770759" y="1192161"/>
                </a:lnTo>
                <a:lnTo>
                  <a:pt x="2782671" y="1235379"/>
                </a:lnTo>
                <a:lnTo>
                  <a:pt x="2797784" y="1276883"/>
                </a:lnTo>
                <a:lnTo>
                  <a:pt x="2815971" y="1316431"/>
                </a:lnTo>
                <a:lnTo>
                  <a:pt x="2837142" y="1353934"/>
                </a:lnTo>
                <a:lnTo>
                  <a:pt x="2861183" y="1389303"/>
                </a:lnTo>
                <a:lnTo>
                  <a:pt x="2887992" y="1422412"/>
                </a:lnTo>
                <a:lnTo>
                  <a:pt x="2917469" y="1453184"/>
                </a:lnTo>
                <a:lnTo>
                  <a:pt x="2949511" y="1481505"/>
                </a:lnTo>
                <a:lnTo>
                  <a:pt x="2984017" y="1507274"/>
                </a:lnTo>
                <a:lnTo>
                  <a:pt x="3020885" y="1530388"/>
                </a:lnTo>
                <a:lnTo>
                  <a:pt x="3060001" y="1550746"/>
                </a:lnTo>
                <a:lnTo>
                  <a:pt x="3101276" y="1568259"/>
                </a:lnTo>
                <a:lnTo>
                  <a:pt x="3144609" y="1582813"/>
                </a:lnTo>
                <a:lnTo>
                  <a:pt x="3189884" y="1594307"/>
                </a:lnTo>
                <a:lnTo>
                  <a:pt x="3237014" y="1602638"/>
                </a:lnTo>
                <a:lnTo>
                  <a:pt x="3285883" y="1607718"/>
                </a:lnTo>
                <a:lnTo>
                  <a:pt x="3336391" y="1609432"/>
                </a:lnTo>
                <a:lnTo>
                  <a:pt x="3389985" y="1607007"/>
                </a:lnTo>
                <a:lnTo>
                  <a:pt x="3442017" y="1600288"/>
                </a:lnTo>
                <a:lnTo>
                  <a:pt x="3492487" y="1590103"/>
                </a:lnTo>
                <a:lnTo>
                  <a:pt x="3541445" y="1577251"/>
                </a:lnTo>
                <a:lnTo>
                  <a:pt x="3615105" y="1554784"/>
                </a:lnTo>
                <a:lnTo>
                  <a:pt x="3655872" y="1541741"/>
                </a:lnTo>
                <a:lnTo>
                  <a:pt x="3697122" y="1523974"/>
                </a:lnTo>
                <a:lnTo>
                  <a:pt x="3728643" y="1489113"/>
                </a:lnTo>
                <a:lnTo>
                  <a:pt x="3733635" y="1465834"/>
                </a:lnTo>
                <a:lnTo>
                  <a:pt x="3729875" y="1441894"/>
                </a:lnTo>
                <a:lnTo>
                  <a:pt x="3716032" y="1405280"/>
                </a:lnTo>
                <a:lnTo>
                  <a:pt x="3696627" y="1355242"/>
                </a:lnTo>
                <a:lnTo>
                  <a:pt x="3679329" y="1311071"/>
                </a:lnTo>
                <a:lnTo>
                  <a:pt x="3659238" y="1272197"/>
                </a:lnTo>
                <a:lnTo>
                  <a:pt x="3618369" y="1254150"/>
                </a:lnTo>
                <a:lnTo>
                  <a:pt x="3500399" y="1300099"/>
                </a:lnTo>
                <a:lnTo>
                  <a:pt x="3443706" y="1321650"/>
                </a:lnTo>
                <a:lnTo>
                  <a:pt x="3402368" y="1329588"/>
                </a:lnTo>
                <a:lnTo>
                  <a:pt x="3353765" y="1330718"/>
                </a:lnTo>
                <a:lnTo>
                  <a:pt x="3302419" y="1326972"/>
                </a:lnTo>
                <a:lnTo>
                  <a:pt x="3256432" y="1315631"/>
                </a:lnTo>
                <a:lnTo>
                  <a:pt x="3215576" y="1296593"/>
                </a:lnTo>
                <a:lnTo>
                  <a:pt x="3179622" y="1269746"/>
                </a:lnTo>
                <a:lnTo>
                  <a:pt x="3148355" y="1234973"/>
                </a:lnTo>
                <a:lnTo>
                  <a:pt x="3121558" y="1192161"/>
                </a:lnTo>
                <a:lnTo>
                  <a:pt x="3099003" y="1141183"/>
                </a:lnTo>
                <a:lnTo>
                  <a:pt x="3695611" y="1141183"/>
                </a:lnTo>
                <a:lnTo>
                  <a:pt x="3747757" y="1136624"/>
                </a:lnTo>
                <a:lnTo>
                  <a:pt x="3787025" y="1122438"/>
                </a:lnTo>
                <a:lnTo>
                  <a:pt x="3814153" y="1097915"/>
                </a:lnTo>
                <a:lnTo>
                  <a:pt x="3829888" y="1062316"/>
                </a:lnTo>
                <a:lnTo>
                  <a:pt x="3834968" y="1014945"/>
                </a:lnTo>
                <a:close/>
              </a:path>
              <a:path w="5589905" h="1609725">
                <a:moveTo>
                  <a:pt x="5585472" y="1549882"/>
                </a:moveTo>
                <a:lnTo>
                  <a:pt x="5584837" y="1260741"/>
                </a:lnTo>
                <a:lnTo>
                  <a:pt x="5568620" y="1221765"/>
                </a:lnTo>
                <a:lnTo>
                  <a:pt x="5529554" y="1205699"/>
                </a:lnTo>
                <a:lnTo>
                  <a:pt x="5240502" y="1206296"/>
                </a:lnTo>
                <a:lnTo>
                  <a:pt x="5219065" y="1210691"/>
                </a:lnTo>
                <a:lnTo>
                  <a:pt x="5201551" y="1222552"/>
                </a:lnTo>
                <a:lnTo>
                  <a:pt x="5189753" y="1240091"/>
                </a:lnTo>
                <a:lnTo>
                  <a:pt x="5185461" y="1261554"/>
                </a:lnTo>
                <a:lnTo>
                  <a:pt x="5186045" y="1550682"/>
                </a:lnTo>
                <a:lnTo>
                  <a:pt x="5190439" y="1572145"/>
                </a:lnTo>
                <a:lnTo>
                  <a:pt x="5202313" y="1589659"/>
                </a:lnTo>
                <a:lnTo>
                  <a:pt x="5219865" y="1601444"/>
                </a:lnTo>
                <a:lnTo>
                  <a:pt x="5241341" y="1605724"/>
                </a:lnTo>
                <a:lnTo>
                  <a:pt x="5530380" y="1605153"/>
                </a:lnTo>
                <a:lnTo>
                  <a:pt x="5551856" y="1600771"/>
                </a:lnTo>
                <a:lnTo>
                  <a:pt x="5569369" y="1588909"/>
                </a:lnTo>
                <a:lnTo>
                  <a:pt x="5581154" y="1571358"/>
                </a:lnTo>
                <a:lnTo>
                  <a:pt x="5585472" y="1549882"/>
                </a:lnTo>
                <a:close/>
              </a:path>
              <a:path w="5589905" h="1609725">
                <a:moveTo>
                  <a:pt x="5589600" y="971829"/>
                </a:moveTo>
                <a:lnTo>
                  <a:pt x="5588990" y="830999"/>
                </a:lnTo>
                <a:lnTo>
                  <a:pt x="5586133" y="782751"/>
                </a:lnTo>
                <a:lnTo>
                  <a:pt x="5577751" y="736777"/>
                </a:lnTo>
                <a:lnTo>
                  <a:pt x="5564149" y="693356"/>
                </a:lnTo>
                <a:lnTo>
                  <a:pt x="5545582" y="652767"/>
                </a:lnTo>
                <a:lnTo>
                  <a:pt x="5522353" y="615276"/>
                </a:lnTo>
                <a:lnTo>
                  <a:pt x="5494756" y="581177"/>
                </a:lnTo>
                <a:lnTo>
                  <a:pt x="5463057" y="550722"/>
                </a:lnTo>
                <a:lnTo>
                  <a:pt x="5427548" y="524205"/>
                </a:lnTo>
                <a:lnTo>
                  <a:pt x="5388534" y="501891"/>
                </a:lnTo>
                <a:lnTo>
                  <a:pt x="5346268" y="484060"/>
                </a:lnTo>
                <a:lnTo>
                  <a:pt x="5301056" y="470979"/>
                </a:lnTo>
                <a:lnTo>
                  <a:pt x="5253177" y="462927"/>
                </a:lnTo>
                <a:lnTo>
                  <a:pt x="5202923" y="460184"/>
                </a:lnTo>
                <a:lnTo>
                  <a:pt x="5152593" y="462419"/>
                </a:lnTo>
                <a:lnTo>
                  <a:pt x="5105400" y="469557"/>
                </a:lnTo>
                <a:lnTo>
                  <a:pt x="5059921" y="482180"/>
                </a:lnTo>
                <a:lnTo>
                  <a:pt x="5014773" y="500913"/>
                </a:lnTo>
                <a:lnTo>
                  <a:pt x="4968519" y="526351"/>
                </a:lnTo>
                <a:lnTo>
                  <a:pt x="4919764" y="559104"/>
                </a:lnTo>
                <a:lnTo>
                  <a:pt x="4867084" y="599770"/>
                </a:lnTo>
                <a:lnTo>
                  <a:pt x="4842522" y="569201"/>
                </a:lnTo>
                <a:lnTo>
                  <a:pt x="4801565" y="530085"/>
                </a:lnTo>
                <a:lnTo>
                  <a:pt x="4739856" y="495655"/>
                </a:lnTo>
                <a:lnTo>
                  <a:pt x="4698035" y="480466"/>
                </a:lnTo>
                <a:lnTo>
                  <a:pt x="4653242" y="469341"/>
                </a:lnTo>
                <a:lnTo>
                  <a:pt x="4606683" y="462508"/>
                </a:lnTo>
                <a:lnTo>
                  <a:pt x="4559503" y="460184"/>
                </a:lnTo>
                <a:lnTo>
                  <a:pt x="4505604" y="462813"/>
                </a:lnTo>
                <a:lnTo>
                  <a:pt x="4456214" y="471081"/>
                </a:lnTo>
                <a:lnTo>
                  <a:pt x="4410075" y="485521"/>
                </a:lnTo>
                <a:lnTo>
                  <a:pt x="4365917" y="506679"/>
                </a:lnTo>
                <a:lnTo>
                  <a:pt x="4322508" y="535076"/>
                </a:lnTo>
                <a:lnTo>
                  <a:pt x="4278566" y="571258"/>
                </a:lnTo>
                <a:lnTo>
                  <a:pt x="4278477" y="521017"/>
                </a:lnTo>
                <a:lnTo>
                  <a:pt x="4273728" y="497814"/>
                </a:lnTo>
                <a:lnTo>
                  <a:pt x="4260913" y="478891"/>
                </a:lnTo>
                <a:lnTo>
                  <a:pt x="4241965" y="466153"/>
                </a:lnTo>
                <a:lnTo>
                  <a:pt x="4218813" y="461530"/>
                </a:lnTo>
                <a:lnTo>
                  <a:pt x="4022902" y="461962"/>
                </a:lnTo>
                <a:lnTo>
                  <a:pt x="3999750" y="466699"/>
                </a:lnTo>
                <a:lnTo>
                  <a:pt x="3980853" y="479513"/>
                </a:lnTo>
                <a:lnTo>
                  <a:pt x="3968127" y="498475"/>
                </a:lnTo>
                <a:lnTo>
                  <a:pt x="3963492" y="521639"/>
                </a:lnTo>
                <a:lnTo>
                  <a:pt x="3963860" y="722236"/>
                </a:lnTo>
                <a:lnTo>
                  <a:pt x="3964051" y="722668"/>
                </a:lnTo>
                <a:lnTo>
                  <a:pt x="3963860" y="1544294"/>
                </a:lnTo>
                <a:lnTo>
                  <a:pt x="3968610" y="1567484"/>
                </a:lnTo>
                <a:lnTo>
                  <a:pt x="3981424" y="1586420"/>
                </a:lnTo>
                <a:lnTo>
                  <a:pt x="4000398" y="1599158"/>
                </a:lnTo>
                <a:lnTo>
                  <a:pt x="4023614" y="1603781"/>
                </a:lnTo>
                <a:lnTo>
                  <a:pt x="4225544" y="1603349"/>
                </a:lnTo>
                <a:lnTo>
                  <a:pt x="4248747" y="1598612"/>
                </a:lnTo>
                <a:lnTo>
                  <a:pt x="4267670" y="1585798"/>
                </a:lnTo>
                <a:lnTo>
                  <a:pt x="4280408" y="1566849"/>
                </a:lnTo>
                <a:lnTo>
                  <a:pt x="4285031" y="1543672"/>
                </a:lnTo>
                <a:lnTo>
                  <a:pt x="4284751" y="902919"/>
                </a:lnTo>
                <a:lnTo>
                  <a:pt x="4290365" y="857351"/>
                </a:lnTo>
                <a:lnTo>
                  <a:pt x="4306405" y="817346"/>
                </a:lnTo>
                <a:lnTo>
                  <a:pt x="4331640" y="784123"/>
                </a:lnTo>
                <a:lnTo>
                  <a:pt x="4364875" y="758875"/>
                </a:lnTo>
                <a:lnTo>
                  <a:pt x="4404893" y="742848"/>
                </a:lnTo>
                <a:lnTo>
                  <a:pt x="4450473" y="737235"/>
                </a:lnTo>
                <a:lnTo>
                  <a:pt x="4499127" y="743140"/>
                </a:lnTo>
                <a:lnTo>
                  <a:pt x="4539996" y="760488"/>
                </a:lnTo>
                <a:lnTo>
                  <a:pt x="4572609" y="788733"/>
                </a:lnTo>
                <a:lnTo>
                  <a:pt x="4596485" y="827341"/>
                </a:lnTo>
                <a:lnTo>
                  <a:pt x="4611154" y="875766"/>
                </a:lnTo>
                <a:lnTo>
                  <a:pt x="4616145" y="933475"/>
                </a:lnTo>
                <a:lnTo>
                  <a:pt x="4616335" y="1545196"/>
                </a:lnTo>
                <a:lnTo>
                  <a:pt x="4621022" y="1568373"/>
                </a:lnTo>
                <a:lnTo>
                  <a:pt x="4633823" y="1587271"/>
                </a:lnTo>
                <a:lnTo>
                  <a:pt x="4652784" y="1599996"/>
                </a:lnTo>
                <a:lnTo>
                  <a:pt x="4676000" y="1604657"/>
                </a:lnTo>
                <a:lnTo>
                  <a:pt x="4878006" y="1604238"/>
                </a:lnTo>
                <a:lnTo>
                  <a:pt x="4901158" y="1599488"/>
                </a:lnTo>
                <a:lnTo>
                  <a:pt x="4920056" y="1586674"/>
                </a:lnTo>
                <a:lnTo>
                  <a:pt x="4932781" y="1567726"/>
                </a:lnTo>
                <a:lnTo>
                  <a:pt x="4937404" y="1544548"/>
                </a:lnTo>
                <a:lnTo>
                  <a:pt x="4936883" y="902919"/>
                </a:lnTo>
                <a:lnTo>
                  <a:pt x="4942510" y="856615"/>
                </a:lnTo>
                <a:lnTo>
                  <a:pt x="4958613" y="816406"/>
                </a:lnTo>
                <a:lnTo>
                  <a:pt x="4984039" y="783323"/>
                </a:lnTo>
                <a:lnTo>
                  <a:pt x="5017630" y="758405"/>
                </a:lnTo>
                <a:lnTo>
                  <a:pt x="5058232" y="742696"/>
                </a:lnTo>
                <a:lnTo>
                  <a:pt x="5104701" y="737235"/>
                </a:lnTo>
                <a:lnTo>
                  <a:pt x="5150929" y="742696"/>
                </a:lnTo>
                <a:lnTo>
                  <a:pt x="5190807" y="758405"/>
                </a:lnTo>
                <a:lnTo>
                  <a:pt x="5223395" y="783323"/>
                </a:lnTo>
                <a:lnTo>
                  <a:pt x="5247805" y="816406"/>
                </a:lnTo>
                <a:lnTo>
                  <a:pt x="5263121" y="856615"/>
                </a:lnTo>
                <a:lnTo>
                  <a:pt x="5268430" y="902919"/>
                </a:lnTo>
                <a:lnTo>
                  <a:pt x="5268519" y="972553"/>
                </a:lnTo>
                <a:lnTo>
                  <a:pt x="5273205" y="995705"/>
                </a:lnTo>
                <a:lnTo>
                  <a:pt x="5285994" y="1014603"/>
                </a:lnTo>
                <a:lnTo>
                  <a:pt x="5304968" y="1027328"/>
                </a:lnTo>
                <a:lnTo>
                  <a:pt x="5328170" y="1031938"/>
                </a:lnTo>
                <a:lnTo>
                  <a:pt x="5530202" y="1031595"/>
                </a:lnTo>
                <a:lnTo>
                  <a:pt x="5553354" y="1026845"/>
                </a:lnTo>
                <a:lnTo>
                  <a:pt x="5572252" y="1014031"/>
                </a:lnTo>
                <a:lnTo>
                  <a:pt x="5584977" y="995057"/>
                </a:lnTo>
                <a:lnTo>
                  <a:pt x="5589600" y="9718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385454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601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5 - 12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826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823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8507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8504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8132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78129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385454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465829" y="141636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465826" y="237498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494510" y="315175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494507" y="411037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BE48ED86-DC7E-2740-B550-947DB798513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504135" y="4791275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6" name="Espace réservé du texte 27">
            <a:extLst>
              <a:ext uri="{FF2B5EF4-FFF2-40B4-BE49-F238E27FC236}">
                <a16:creationId xmlns:a16="http://schemas.microsoft.com/office/drawing/2014/main" id="{26B04A5C-7076-C541-8E59-48DCF3C5242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504132" y="5749893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809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0961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096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09642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524C7E81-8FE6-604C-90B7-A14258D3F45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192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3" name="Espace réservé du texte 27">
            <a:extLst>
              <a:ext uri="{FF2B5EF4-FFF2-40B4-BE49-F238E27FC236}">
                <a16:creationId xmlns:a16="http://schemas.microsoft.com/office/drawing/2014/main" id="{0311B0ED-B0C7-4545-B51E-5B760567CDC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19267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096099" y="138569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096096" y="234430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24780" y="312107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24777" y="407969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8" name="Espace réservé du texte 5">
            <a:extLst>
              <a:ext uri="{FF2B5EF4-FFF2-40B4-BE49-F238E27FC236}">
                <a16:creationId xmlns:a16="http://schemas.microsoft.com/office/drawing/2014/main" id="{1CD0E733-2E9A-0048-A56E-1A5FA325A63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34405" y="4760597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9" name="Espace réservé du texte 27">
            <a:extLst>
              <a:ext uri="{FF2B5EF4-FFF2-40B4-BE49-F238E27FC236}">
                <a16:creationId xmlns:a16="http://schemas.microsoft.com/office/drawing/2014/main" id="{0F3CA836-5EBB-A047-AFC3-A6F1967DD7A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134402" y="5719215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30123587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hapitre-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6608D983-B8C8-4949-ABE3-C1E4D195C190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E0DE90E-F256-4B4E-8727-BAAAC04622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B61BE6-054D-344F-9648-B00CFB1C1B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  <a:ln>
            <a:noFill/>
          </a:ln>
        </p:spPr>
        <p:txBody>
          <a:bodyPr lIns="36000"/>
          <a:lstStyle>
            <a:lvl1pPr>
              <a:defRPr sz="1000">
                <a:solidFill>
                  <a:srgbClr val="FFD8D8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B1534AA-E471-9646-A3C9-4E0FCE4C0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  <a:ln>
            <a:noFill/>
          </a:ln>
        </p:spPr>
        <p:txBody>
          <a:bodyPr/>
          <a:lstStyle>
            <a:lvl1pPr algn="l">
              <a:defRPr sz="1000" b="1">
                <a:solidFill>
                  <a:srgbClr val="FFD8D8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6BD98B-F602-FB4D-AB93-5293379E0E01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rgbClr val="FFD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46B2770-530C-174B-A000-2DEA096E1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3926" y="1816107"/>
            <a:ext cx="6705600" cy="2263768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Titre du chapitre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54A2846-9D88-BA4D-AAE2-18FFEBB4A1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83926" y="4106863"/>
            <a:ext cx="6705600" cy="150018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4BB901B-0594-8C4D-97AF-39955A8862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67" y="2892021"/>
            <a:ext cx="2116658" cy="1264962"/>
          </a:xfrm>
        </p:spPr>
        <p:txBody>
          <a:bodyPr wrap="square" bIns="0" anchor="b">
            <a:spAutoFit/>
          </a:bodyPr>
          <a:lstStyle>
            <a:lvl1pPr algn="r">
              <a:spcBef>
                <a:spcPts val="0"/>
              </a:spcBef>
              <a:buNone/>
              <a:defRPr sz="8800">
                <a:solidFill>
                  <a:srgbClr val="FFD8D8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5DCC1FF-0843-7443-80A5-26118E27B2CE}"/>
              </a:ext>
            </a:extLst>
          </p:cNvPr>
          <p:cNvGrpSpPr/>
          <p:nvPr userDrawn="1"/>
        </p:nvGrpSpPr>
        <p:grpSpPr>
          <a:xfrm flipH="1">
            <a:off x="2315249" y="1580058"/>
            <a:ext cx="3059151" cy="5268417"/>
            <a:chOff x="7016750" y="2291137"/>
            <a:chExt cx="965521" cy="1662804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9DE56960-8830-D34E-B1EA-13EF9D0203BF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A6582D2-864A-8E4E-AC36-1D00784A98C2}"/>
                </a:ext>
              </a:extLst>
            </p:cNvPr>
            <p:cNvCxnSpPr/>
            <p:nvPr/>
          </p:nvCxnSpPr>
          <p:spPr>
            <a:xfrm flipH="1">
              <a:off x="7016750" y="2292974"/>
              <a:ext cx="736600" cy="0"/>
            </a:xfrm>
            <a:prstGeom prst="line">
              <a:avLst/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79D069A-A15C-3B47-AFDB-47D0EA0EB207}"/>
                </a:ext>
              </a:extLst>
            </p:cNvPr>
            <p:cNvCxnSpPr>
              <a:cxnSpLocks/>
            </p:cNvCxnSpPr>
            <p:nvPr/>
          </p:nvCxnSpPr>
          <p:spPr>
            <a:xfrm>
              <a:off x="7981939" y="2520950"/>
              <a:ext cx="0" cy="1432991"/>
            </a:xfrm>
            <a:prstGeom prst="line">
              <a:avLst/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604690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-V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DA37E00C-C761-F146-9F8D-696B49B83FFE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1877" y="1963554"/>
            <a:ext cx="6552398" cy="2868279"/>
          </a:xfrm>
        </p:spPr>
        <p:txBody>
          <a:bodyPr tIns="0" anchor="t"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3600" spc="0" baseline="0">
                <a:solidFill>
                  <a:srgbClr val="FFD8D8"/>
                </a:solidFill>
              </a:defRPr>
            </a:lvl1pPr>
          </a:lstStyle>
          <a:p>
            <a:pPr lvl="0"/>
            <a:r>
              <a:rPr lang="fr-FR" noProof="0"/>
              <a:t>Citation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rgbClr val="FFD8D8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rgbClr val="FFD8D8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46F7D89-EF9D-7046-A934-7E24938235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1" y="1742171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rgbClr val="FFD8D8"/>
                </a:solidFill>
              </a:defRPr>
            </a:lvl1pPr>
          </a:lstStyle>
          <a:p>
            <a:pPr lvl="0"/>
            <a:r>
              <a:rPr lang="fr-FR" noProof="0"/>
              <a:t>«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7F7A7295-0278-5043-86C6-D7AB9E1F5D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0525" y="4189678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rgbClr val="FFD8D8"/>
                </a:solidFill>
              </a:defRPr>
            </a:lvl1pPr>
          </a:lstStyle>
          <a:p>
            <a:pPr lvl="0"/>
            <a:r>
              <a:rPr lang="fr-FR" noProof="0"/>
              <a:t> »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6BDFAF5F-2694-1643-A67C-56E9C12002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99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 - V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 Single Corner of Rectangle 8">
            <a:extLst>
              <a:ext uri="{FF2B5EF4-FFF2-40B4-BE49-F238E27FC236}">
                <a16:creationId xmlns:a16="http://schemas.microsoft.com/office/drawing/2014/main" id="{CE20E904-97A8-3945-9ADD-DA477991EA2B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7614" y="1583307"/>
            <a:ext cx="6795586" cy="3344294"/>
          </a:xfrm>
        </p:spPr>
        <p:txBody>
          <a:bodyPr tIns="0" anchor="ctr"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2800" spc="0" baseline="0">
                <a:solidFill>
                  <a:srgbClr val="FFD8D8"/>
                </a:solidFill>
              </a:defRPr>
            </a:lvl1pPr>
          </a:lstStyle>
          <a:p>
            <a:pPr lvl="0"/>
            <a:r>
              <a:rPr lang="fr-FR" noProof="0"/>
              <a:t>Texte mission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  <a:ln>
            <a:noFill/>
          </a:ln>
        </p:spPr>
        <p:txBody>
          <a:bodyPr lIns="36000"/>
          <a:lstStyle>
            <a:lvl1pPr>
              <a:defRPr sz="1000">
                <a:solidFill>
                  <a:srgbClr val="FFD8D8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  <a:ln>
            <a:noFill/>
          </a:ln>
        </p:spPr>
        <p:txBody>
          <a:bodyPr/>
          <a:lstStyle>
            <a:lvl1pPr algn="l">
              <a:defRPr sz="1000" b="1">
                <a:solidFill>
                  <a:srgbClr val="FFD8D8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Graphic 23">
            <a:extLst>
              <a:ext uri="{FF2B5EF4-FFF2-40B4-BE49-F238E27FC236}">
                <a16:creationId xmlns:a16="http://schemas.microsoft.com/office/drawing/2014/main" id="{5E9E0554-3CF1-A048-B3EF-2E886407C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879" y="706961"/>
            <a:ext cx="990000" cy="285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DE9B91-E2BA-8E4C-AD6D-1306755899B2}"/>
              </a:ext>
            </a:extLst>
          </p:cNvPr>
          <p:cNvSpPr txBox="1"/>
          <p:nvPr userDrawn="1"/>
        </p:nvSpPr>
        <p:spPr>
          <a:xfrm>
            <a:off x="685801" y="2919411"/>
            <a:ext cx="2169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GB" sz="3600" cap="all" baseline="0">
                <a:solidFill>
                  <a:srgbClr val="FFD8D8"/>
                </a:solidFill>
              </a:rPr>
              <a:t>Mission</a:t>
            </a:r>
          </a:p>
        </p:txBody>
      </p:sp>
    </p:spTree>
    <p:extLst>
      <p:ext uri="{BB962C8B-B14F-4D97-AF65-F5344CB8AC3E}">
        <p14:creationId xmlns:p14="http://schemas.microsoft.com/office/powerpoint/2010/main" val="3593833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ontact-V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ingle Corner of Rectangle 11">
            <a:extLst>
              <a:ext uri="{FF2B5EF4-FFF2-40B4-BE49-F238E27FC236}">
                <a16:creationId xmlns:a16="http://schemas.microsoft.com/office/drawing/2014/main" id="{C0E6259D-D24A-2244-A4DE-9B6A2A63ACE9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D56C193-5E6E-BB4A-86A7-D30DB629B7F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59688" y="1714661"/>
            <a:ext cx="793734" cy="79373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786CFAA-3AFF-0B4E-9979-A4FAF83B19D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4541" y="2731317"/>
            <a:ext cx="357550" cy="55547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5CEB62E-6503-F941-B245-351C7B89C8A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8697" y="4550938"/>
            <a:ext cx="609238" cy="56648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C1AB2A9-DAAD-214D-B765-96E24C8F49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8539" y="3630961"/>
            <a:ext cx="569395" cy="569395"/>
          </a:xfrm>
          <a:prstGeom prst="rect">
            <a:avLst/>
          </a:prstGeom>
        </p:spPr>
      </p:pic>
      <p:sp>
        <p:nvSpPr>
          <p:cNvPr id="22" name="Tijdelijke aanduiding voor tekst 8">
            <a:extLst>
              <a:ext uri="{FF2B5EF4-FFF2-40B4-BE49-F238E27FC236}">
                <a16:creationId xmlns:a16="http://schemas.microsoft.com/office/drawing/2014/main" id="{0E1256A4-3094-CC4E-AD7D-078C4207E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3937" y="1833279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FFD8D8"/>
                </a:solidFill>
              </a:defRPr>
            </a:lvl1pPr>
          </a:lstStyle>
          <a:p>
            <a:pPr lvl="0"/>
            <a:r>
              <a:rPr lang="fr-FR" noProof="0"/>
              <a:t>Insérez votre nom</a:t>
            </a:r>
          </a:p>
        </p:txBody>
      </p:sp>
      <p:sp>
        <p:nvSpPr>
          <p:cNvPr id="32" name="Holder 3">
            <a:extLst>
              <a:ext uri="{FF2B5EF4-FFF2-40B4-BE49-F238E27FC236}">
                <a16:creationId xmlns:a16="http://schemas.microsoft.com/office/drawing/2014/main" id="{7FB1AB39-87AC-004F-BF71-6442AA5DCF2B}"/>
              </a:ext>
            </a:extLst>
          </p:cNvPr>
          <p:cNvSpPr>
            <a:spLocks noGrp="1"/>
          </p:cNvSpPr>
          <p:nvPr>
            <p:ph type="subTitle" idx="4" hasCustomPrompt="1"/>
          </p:nvPr>
        </p:nvSpPr>
        <p:spPr>
          <a:xfrm>
            <a:off x="4593937" y="4564217"/>
            <a:ext cx="5563076" cy="51609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 sz="1600" b="0" i="0" baseline="0">
                <a:solidFill>
                  <a:srgbClr val="FFD8D8"/>
                </a:solidFill>
                <a:latin typeface="Arial" charset="0"/>
                <a:ea typeface="Arial" charset="0"/>
                <a:cs typeface="Arial" charset="0"/>
              </a:defRPr>
            </a:lvl1pPr>
            <a:lvl2pPr marL="12700" indent="0">
              <a:spcBef>
                <a:spcPts val="200"/>
              </a:spcBef>
              <a:spcAft>
                <a:spcPts val="200"/>
              </a:spcAft>
              <a:tabLst/>
              <a:defRPr sz="1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</a:lstStyle>
          <a:p>
            <a:r>
              <a:rPr lang="fr-FR" noProof="0"/>
              <a:t>Insérez un lien</a:t>
            </a:r>
          </a:p>
        </p:txBody>
      </p:sp>
      <p:sp>
        <p:nvSpPr>
          <p:cNvPr id="34" name="Tijdelijke aanduiding voor tekst 8">
            <a:extLst>
              <a:ext uri="{FF2B5EF4-FFF2-40B4-BE49-F238E27FC236}">
                <a16:creationId xmlns:a16="http://schemas.microsoft.com/office/drawing/2014/main" id="{0C39FB2F-F869-284C-8B94-9BD9801B22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3937" y="2686554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FFD8D8"/>
                </a:solidFill>
              </a:defRPr>
            </a:lvl1pPr>
          </a:lstStyle>
          <a:p>
            <a:pPr lvl="0"/>
            <a:r>
              <a:rPr lang="fr-FR" noProof="0"/>
              <a:t>Insérez votre numéro de téléphone</a:t>
            </a:r>
          </a:p>
        </p:txBody>
      </p:sp>
      <p:sp>
        <p:nvSpPr>
          <p:cNvPr id="35" name="Tijdelijke aanduiding voor tekst 8">
            <a:extLst>
              <a:ext uri="{FF2B5EF4-FFF2-40B4-BE49-F238E27FC236}">
                <a16:creationId xmlns:a16="http://schemas.microsoft.com/office/drawing/2014/main" id="{31D0BFAA-BB1A-4D4C-8A9B-20D975B593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937" y="3572982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FFD8D8"/>
                </a:solidFill>
              </a:defRPr>
            </a:lvl1pPr>
          </a:lstStyle>
          <a:p>
            <a:pPr lvl="0"/>
            <a:r>
              <a:rPr lang="fr-FR" noProof="0"/>
              <a:t>Insérez votre adresse mail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C36E9C8-916F-7C47-9208-013829EC10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281BC5E-B3B4-B941-B0BA-319939BB32B0}"/>
              </a:ext>
            </a:extLst>
          </p:cNvPr>
          <p:cNvGrpSpPr/>
          <p:nvPr userDrawn="1"/>
        </p:nvGrpSpPr>
        <p:grpSpPr>
          <a:xfrm flipH="1">
            <a:off x="2117744" y="681438"/>
            <a:ext cx="3735688" cy="6176562"/>
            <a:chOff x="7016750" y="2290984"/>
            <a:chExt cx="965521" cy="1596387"/>
          </a:xfrm>
        </p:grpSpPr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B857DEE7-17E5-7849-9CC5-85829D5E41CB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D46FBFE-3568-2740-927F-8CC61D218A96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33F282D-CB06-D643-9D67-AEFCE59A31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825" y="2520950"/>
              <a:ext cx="0" cy="1366421"/>
            </a:xfrm>
            <a:prstGeom prst="line">
              <a:avLst/>
            </a:prstGeom>
            <a:ln w="9525">
              <a:solidFill>
                <a:srgbClr val="FFD8D8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8874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- V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38C52B75-A007-6443-BBEF-0FA76689AC57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5C5E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223A32A-CDE8-E748-94A5-852D1C2897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3077691"/>
            <a:ext cx="2433196" cy="7026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4E7C1F-2768-7A4D-97D2-B02A8EF07D15}"/>
              </a:ext>
            </a:extLst>
          </p:cNvPr>
          <p:cNvSpPr txBox="1"/>
          <p:nvPr userDrawn="1"/>
        </p:nvSpPr>
        <p:spPr>
          <a:xfrm>
            <a:off x="-505838" y="2875002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fr-FR" sz="6600" cap="all" baseline="0" noProof="0">
                <a:solidFill>
                  <a:srgbClr val="FFD8D8"/>
                </a:solidFill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38192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1-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E931F659-15A4-1E45-9256-532784F4287F}"/>
              </a:ext>
            </a:extLst>
          </p:cNvPr>
          <p:cNvSpPr/>
          <p:nvPr userDrawn="1"/>
        </p:nvSpPr>
        <p:spPr>
          <a:xfrm flipV="1">
            <a:off x="-1777" y="0"/>
            <a:ext cx="9128685" cy="6858000"/>
          </a:xfrm>
          <a:prstGeom prst="round1Rect">
            <a:avLst>
              <a:gd name="adj" fmla="val 30908"/>
            </a:avLst>
          </a:prstGeom>
          <a:solidFill>
            <a:srgbClr val="FF5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6046A-0E98-6B46-A74F-80629ABA0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rgbClr val="F5EFBD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C43B4-3F4B-7947-8C12-A722DF44E7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59048-9602-2D43-AF93-E171A3CDF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895332"/>
            <a:ext cx="2743200" cy="365125"/>
          </a:xfrm>
        </p:spPr>
        <p:txBody>
          <a:bodyPr/>
          <a:lstStyle>
            <a:lvl1pPr>
              <a:defRPr>
                <a:solidFill>
                  <a:srgbClr val="F5EFBD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7064604-A0F5-3142-9777-49628E1D77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3658" y="5746549"/>
            <a:ext cx="1902847" cy="54946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3B8CF4A-862E-4A47-866D-C8ACFD76BFAA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74F1A6D1-6DC2-364F-8E61-FFF92B26885D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BB3F239-1C1D-814B-9633-2D3CAC0E38B0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4291A25-9561-384C-AC16-98DA106400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239" y="2520950"/>
              <a:ext cx="0" cy="137378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47525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2-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2DE2F2EF-75E3-8643-A332-E5FC502C8686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F5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707DC0-D5D5-5048-8D45-4970559271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rgbClr val="F5EFBD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78D74FAE-EA9B-914A-8A9D-51CFAE556D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AD30451-7267-6A43-8580-D7D52EB3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491423"/>
            <a:ext cx="2743200" cy="365125"/>
          </a:xfrm>
        </p:spPr>
        <p:txBody>
          <a:bodyPr/>
          <a:lstStyle>
            <a:lvl1pPr>
              <a:defRPr>
                <a:solidFill>
                  <a:srgbClr val="F5EFBD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3FF9DCD-AB1A-AF4C-91A5-C03A8F6A80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5161019"/>
            <a:ext cx="2433196" cy="70261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65970D8-2342-A142-85F4-6B1DC332E497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19B5720F-28A9-4D49-B9A0-1425026F6D31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B37C9AD-D0E0-A646-A6B5-A54897CA3791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E6066C1-A878-6946-9112-ACAF6A50BF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239" y="2520950"/>
              <a:ext cx="0" cy="137378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50752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6 - 6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465718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221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6 - 8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946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0943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9627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9624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536949" y="204628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536946" y="300490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65630" y="378167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565627" y="474029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352084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352081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80765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80762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167219" y="201561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167216" y="297422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95900" y="375099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95897" y="470961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11576397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6 - 9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681694E6-F96A-8D46-883A-4D474324B7DA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F5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rgbClr val="F5EFBD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8680495" y="14922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>
              <a:solidFill>
                <a:srgbClr val="F5EFBD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93906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493903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2927B233-9FE8-AE49-863A-4B77C69DD49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905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3" name="Espace réservé du texte 27">
            <a:extLst>
              <a:ext uri="{FF2B5EF4-FFF2-40B4-BE49-F238E27FC236}">
                <a16:creationId xmlns:a16="http://schemas.microsoft.com/office/drawing/2014/main" id="{C9A9FD81-F227-1B4E-AA68-99FA20999C2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90567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5E0602-2E2A-9E41-832D-D16A7F4F9A4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148197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6" name="Espace réservé du texte 27">
            <a:extLst>
              <a:ext uri="{FF2B5EF4-FFF2-40B4-BE49-F238E27FC236}">
                <a16:creationId xmlns:a16="http://schemas.microsoft.com/office/drawing/2014/main" id="{1B0DD5D3-AD3D-5E45-BA99-8E1437F760C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148194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8" name="object 8">
            <a:extLst>
              <a:ext uri="{FF2B5EF4-FFF2-40B4-BE49-F238E27FC236}">
                <a16:creationId xmlns:a16="http://schemas.microsoft.com/office/drawing/2014/main" id="{7852F281-AEB1-BE43-A892-BEE23213A32E}"/>
              </a:ext>
            </a:extLst>
          </p:cNvPr>
          <p:cNvSpPr/>
          <p:nvPr userDrawn="1"/>
        </p:nvSpPr>
        <p:spPr>
          <a:xfrm>
            <a:off x="10753444" y="703904"/>
            <a:ext cx="984759" cy="283581"/>
          </a:xfrm>
          <a:custGeom>
            <a:avLst/>
            <a:gdLst/>
            <a:ahLst/>
            <a:cxnLst/>
            <a:rect l="l" t="t" r="r" b="b"/>
            <a:pathLst>
              <a:path w="5589905" h="1609725">
                <a:moveTo>
                  <a:pt x="780745" y="715860"/>
                </a:moveTo>
                <a:lnTo>
                  <a:pt x="780415" y="540842"/>
                </a:lnTo>
                <a:lnTo>
                  <a:pt x="762876" y="498856"/>
                </a:lnTo>
                <a:lnTo>
                  <a:pt x="720750" y="481520"/>
                </a:lnTo>
                <a:lnTo>
                  <a:pt x="528624" y="481520"/>
                </a:lnTo>
                <a:lnTo>
                  <a:pt x="528548" y="370459"/>
                </a:lnTo>
                <a:lnTo>
                  <a:pt x="547154" y="307721"/>
                </a:lnTo>
                <a:lnTo>
                  <a:pt x="609130" y="286512"/>
                </a:lnTo>
                <a:lnTo>
                  <a:pt x="721067" y="286334"/>
                </a:lnTo>
                <a:lnTo>
                  <a:pt x="744232" y="281660"/>
                </a:lnTo>
                <a:lnTo>
                  <a:pt x="763117" y="268884"/>
                </a:lnTo>
                <a:lnTo>
                  <a:pt x="775830" y="249948"/>
                </a:lnTo>
                <a:lnTo>
                  <a:pt x="780478" y="226758"/>
                </a:lnTo>
                <a:lnTo>
                  <a:pt x="780122" y="59385"/>
                </a:lnTo>
                <a:lnTo>
                  <a:pt x="775373" y="36233"/>
                </a:lnTo>
                <a:lnTo>
                  <a:pt x="762584" y="17360"/>
                </a:lnTo>
                <a:lnTo>
                  <a:pt x="743635" y="4648"/>
                </a:lnTo>
                <a:lnTo>
                  <a:pt x="720458" y="0"/>
                </a:lnTo>
                <a:lnTo>
                  <a:pt x="545477" y="1219"/>
                </a:lnTo>
                <a:lnTo>
                  <a:pt x="496290" y="5092"/>
                </a:lnTo>
                <a:lnTo>
                  <a:pt x="450176" y="14071"/>
                </a:lnTo>
                <a:lnTo>
                  <a:pt x="407352" y="27927"/>
                </a:lnTo>
                <a:lnTo>
                  <a:pt x="368046" y="46443"/>
                </a:lnTo>
                <a:lnTo>
                  <a:pt x="332511" y="69380"/>
                </a:lnTo>
                <a:lnTo>
                  <a:pt x="300951" y="96545"/>
                </a:lnTo>
                <a:lnTo>
                  <a:pt x="273621" y="127698"/>
                </a:lnTo>
                <a:lnTo>
                  <a:pt x="250736" y="162623"/>
                </a:lnTo>
                <a:lnTo>
                  <a:pt x="232537" y="201079"/>
                </a:lnTo>
                <a:lnTo>
                  <a:pt x="219252" y="242874"/>
                </a:lnTo>
                <a:lnTo>
                  <a:pt x="211112" y="287756"/>
                </a:lnTo>
                <a:lnTo>
                  <a:pt x="208343" y="335534"/>
                </a:lnTo>
                <a:lnTo>
                  <a:pt x="208343" y="481291"/>
                </a:lnTo>
                <a:lnTo>
                  <a:pt x="59321" y="481622"/>
                </a:lnTo>
                <a:lnTo>
                  <a:pt x="36195" y="486359"/>
                </a:lnTo>
                <a:lnTo>
                  <a:pt x="17322" y="499148"/>
                </a:lnTo>
                <a:lnTo>
                  <a:pt x="4622" y="518058"/>
                </a:lnTo>
                <a:lnTo>
                  <a:pt x="0" y="541185"/>
                </a:lnTo>
                <a:lnTo>
                  <a:pt x="368" y="715137"/>
                </a:lnTo>
                <a:lnTo>
                  <a:pt x="17881" y="757123"/>
                </a:lnTo>
                <a:lnTo>
                  <a:pt x="59944" y="774446"/>
                </a:lnTo>
                <a:lnTo>
                  <a:pt x="208343" y="775411"/>
                </a:lnTo>
                <a:lnTo>
                  <a:pt x="208610" y="1543405"/>
                </a:lnTo>
                <a:lnTo>
                  <a:pt x="213334" y="1566570"/>
                </a:lnTo>
                <a:lnTo>
                  <a:pt x="226136" y="1585455"/>
                </a:lnTo>
                <a:lnTo>
                  <a:pt x="245084" y="1598168"/>
                </a:lnTo>
                <a:lnTo>
                  <a:pt x="268274" y="1602790"/>
                </a:lnTo>
                <a:lnTo>
                  <a:pt x="367207" y="1602613"/>
                </a:lnTo>
                <a:lnTo>
                  <a:pt x="369506" y="1602867"/>
                </a:lnTo>
                <a:lnTo>
                  <a:pt x="371906" y="1602498"/>
                </a:lnTo>
                <a:lnTo>
                  <a:pt x="469684" y="1602346"/>
                </a:lnTo>
                <a:lnTo>
                  <a:pt x="492798" y="1597609"/>
                </a:lnTo>
                <a:lnTo>
                  <a:pt x="511670" y="1584820"/>
                </a:lnTo>
                <a:lnTo>
                  <a:pt x="524370" y="1565897"/>
                </a:lnTo>
                <a:lnTo>
                  <a:pt x="528993" y="1542757"/>
                </a:lnTo>
                <a:lnTo>
                  <a:pt x="528548" y="775411"/>
                </a:lnTo>
                <a:lnTo>
                  <a:pt x="721372" y="775411"/>
                </a:lnTo>
                <a:lnTo>
                  <a:pt x="744524" y="770686"/>
                </a:lnTo>
                <a:lnTo>
                  <a:pt x="763384" y="757897"/>
                </a:lnTo>
                <a:lnTo>
                  <a:pt x="776084" y="738974"/>
                </a:lnTo>
                <a:lnTo>
                  <a:pt x="780745" y="715860"/>
                </a:lnTo>
                <a:close/>
              </a:path>
              <a:path w="5589905" h="1609725">
                <a:moveTo>
                  <a:pt x="1946414" y="1036243"/>
                </a:moveTo>
                <a:lnTo>
                  <a:pt x="1944522" y="989406"/>
                </a:lnTo>
                <a:lnTo>
                  <a:pt x="1938934" y="943597"/>
                </a:lnTo>
                <a:lnTo>
                  <a:pt x="1929815" y="898982"/>
                </a:lnTo>
                <a:lnTo>
                  <a:pt x="1917293" y="855700"/>
                </a:lnTo>
                <a:lnTo>
                  <a:pt x="1901520" y="813904"/>
                </a:lnTo>
                <a:lnTo>
                  <a:pt x="1882660" y="773747"/>
                </a:lnTo>
                <a:lnTo>
                  <a:pt x="1860829" y="735355"/>
                </a:lnTo>
                <a:lnTo>
                  <a:pt x="1836204" y="698893"/>
                </a:lnTo>
                <a:lnTo>
                  <a:pt x="1808911" y="664502"/>
                </a:lnTo>
                <a:lnTo>
                  <a:pt x="1779104" y="632333"/>
                </a:lnTo>
                <a:lnTo>
                  <a:pt x="1746935" y="602526"/>
                </a:lnTo>
                <a:lnTo>
                  <a:pt x="1712556" y="575246"/>
                </a:lnTo>
                <a:lnTo>
                  <a:pt x="1676095" y="550608"/>
                </a:lnTo>
                <a:lnTo>
                  <a:pt x="1637703" y="528789"/>
                </a:lnTo>
                <a:lnTo>
                  <a:pt x="1631238" y="525754"/>
                </a:lnTo>
                <a:lnTo>
                  <a:pt x="1631238" y="1036243"/>
                </a:lnTo>
                <a:lnTo>
                  <a:pt x="1627111" y="1082217"/>
                </a:lnTo>
                <a:lnTo>
                  <a:pt x="1615198" y="1125499"/>
                </a:lnTo>
                <a:lnTo>
                  <a:pt x="1596237" y="1165377"/>
                </a:lnTo>
                <a:lnTo>
                  <a:pt x="1570951" y="1201115"/>
                </a:lnTo>
                <a:lnTo>
                  <a:pt x="1540065" y="1232001"/>
                </a:lnTo>
                <a:lnTo>
                  <a:pt x="1504327" y="1257274"/>
                </a:lnTo>
                <a:lnTo>
                  <a:pt x="1464449" y="1276248"/>
                </a:lnTo>
                <a:lnTo>
                  <a:pt x="1421168" y="1288148"/>
                </a:lnTo>
                <a:lnTo>
                  <a:pt x="1375206" y="1292288"/>
                </a:lnTo>
                <a:lnTo>
                  <a:pt x="1329232" y="1288148"/>
                </a:lnTo>
                <a:lnTo>
                  <a:pt x="1285951" y="1276248"/>
                </a:lnTo>
                <a:lnTo>
                  <a:pt x="1246073" y="1257274"/>
                </a:lnTo>
                <a:lnTo>
                  <a:pt x="1210322" y="1232001"/>
                </a:lnTo>
                <a:lnTo>
                  <a:pt x="1179449" y="1201115"/>
                </a:lnTo>
                <a:lnTo>
                  <a:pt x="1154163" y="1165377"/>
                </a:lnTo>
                <a:lnTo>
                  <a:pt x="1135202" y="1125499"/>
                </a:lnTo>
                <a:lnTo>
                  <a:pt x="1123289" y="1082217"/>
                </a:lnTo>
                <a:lnTo>
                  <a:pt x="1119149" y="1036243"/>
                </a:lnTo>
                <a:lnTo>
                  <a:pt x="1123289" y="990282"/>
                </a:lnTo>
                <a:lnTo>
                  <a:pt x="1135202" y="947000"/>
                </a:lnTo>
                <a:lnTo>
                  <a:pt x="1154163" y="907110"/>
                </a:lnTo>
                <a:lnTo>
                  <a:pt x="1179449" y="871372"/>
                </a:lnTo>
                <a:lnTo>
                  <a:pt x="1210322" y="840498"/>
                </a:lnTo>
                <a:lnTo>
                  <a:pt x="1246073" y="815213"/>
                </a:lnTo>
                <a:lnTo>
                  <a:pt x="1285951" y="796251"/>
                </a:lnTo>
                <a:lnTo>
                  <a:pt x="1329232" y="784339"/>
                </a:lnTo>
                <a:lnTo>
                  <a:pt x="1375206" y="780199"/>
                </a:lnTo>
                <a:lnTo>
                  <a:pt x="1421168" y="784339"/>
                </a:lnTo>
                <a:lnTo>
                  <a:pt x="1464449" y="796251"/>
                </a:lnTo>
                <a:lnTo>
                  <a:pt x="1504327" y="815213"/>
                </a:lnTo>
                <a:lnTo>
                  <a:pt x="1540065" y="840498"/>
                </a:lnTo>
                <a:lnTo>
                  <a:pt x="1570951" y="871372"/>
                </a:lnTo>
                <a:lnTo>
                  <a:pt x="1596237" y="907110"/>
                </a:lnTo>
                <a:lnTo>
                  <a:pt x="1615198" y="947000"/>
                </a:lnTo>
                <a:lnTo>
                  <a:pt x="1627111" y="990282"/>
                </a:lnTo>
                <a:lnTo>
                  <a:pt x="1631238" y="1036243"/>
                </a:lnTo>
                <a:lnTo>
                  <a:pt x="1631238" y="525754"/>
                </a:lnTo>
                <a:lnTo>
                  <a:pt x="1555750" y="494144"/>
                </a:lnTo>
                <a:lnTo>
                  <a:pt x="1512468" y="481634"/>
                </a:lnTo>
                <a:lnTo>
                  <a:pt x="1467853" y="472503"/>
                </a:lnTo>
                <a:lnTo>
                  <a:pt x="1422057" y="466928"/>
                </a:lnTo>
                <a:lnTo>
                  <a:pt x="1375206" y="465023"/>
                </a:lnTo>
                <a:lnTo>
                  <a:pt x="1328356" y="466928"/>
                </a:lnTo>
                <a:lnTo>
                  <a:pt x="1282547" y="472503"/>
                </a:lnTo>
                <a:lnTo>
                  <a:pt x="1237932" y="481634"/>
                </a:lnTo>
                <a:lnTo>
                  <a:pt x="1194650" y="494144"/>
                </a:lnTo>
                <a:lnTo>
                  <a:pt x="1152855" y="509917"/>
                </a:lnTo>
                <a:lnTo>
                  <a:pt x="1112697" y="528789"/>
                </a:lnTo>
                <a:lnTo>
                  <a:pt x="1074318" y="550608"/>
                </a:lnTo>
                <a:lnTo>
                  <a:pt x="1037856" y="575246"/>
                </a:lnTo>
                <a:lnTo>
                  <a:pt x="1003465" y="602526"/>
                </a:lnTo>
                <a:lnTo>
                  <a:pt x="971296" y="632333"/>
                </a:lnTo>
                <a:lnTo>
                  <a:pt x="941489" y="664502"/>
                </a:lnTo>
                <a:lnTo>
                  <a:pt x="914196" y="698893"/>
                </a:lnTo>
                <a:lnTo>
                  <a:pt x="889571" y="735355"/>
                </a:lnTo>
                <a:lnTo>
                  <a:pt x="867752" y="773747"/>
                </a:lnTo>
                <a:lnTo>
                  <a:pt x="848880" y="813904"/>
                </a:lnTo>
                <a:lnTo>
                  <a:pt x="833107" y="855700"/>
                </a:lnTo>
                <a:lnTo>
                  <a:pt x="820597" y="898982"/>
                </a:lnTo>
                <a:lnTo>
                  <a:pt x="811466" y="943597"/>
                </a:lnTo>
                <a:lnTo>
                  <a:pt x="805891" y="989406"/>
                </a:lnTo>
                <a:lnTo>
                  <a:pt x="803998" y="1036243"/>
                </a:lnTo>
                <a:lnTo>
                  <a:pt x="805891" y="1083094"/>
                </a:lnTo>
                <a:lnTo>
                  <a:pt x="811466" y="1128903"/>
                </a:lnTo>
                <a:lnTo>
                  <a:pt x="820597" y="1173518"/>
                </a:lnTo>
                <a:lnTo>
                  <a:pt x="833107" y="1216799"/>
                </a:lnTo>
                <a:lnTo>
                  <a:pt x="848880" y="1258582"/>
                </a:lnTo>
                <a:lnTo>
                  <a:pt x="867752" y="1298752"/>
                </a:lnTo>
                <a:lnTo>
                  <a:pt x="889571" y="1337132"/>
                </a:lnTo>
                <a:lnTo>
                  <a:pt x="914196" y="1373593"/>
                </a:lnTo>
                <a:lnTo>
                  <a:pt x="941489" y="1407985"/>
                </a:lnTo>
                <a:lnTo>
                  <a:pt x="971296" y="1440154"/>
                </a:lnTo>
                <a:lnTo>
                  <a:pt x="1003465" y="1469961"/>
                </a:lnTo>
                <a:lnTo>
                  <a:pt x="1037856" y="1497241"/>
                </a:lnTo>
                <a:lnTo>
                  <a:pt x="1074318" y="1521879"/>
                </a:lnTo>
                <a:lnTo>
                  <a:pt x="1112697" y="1543697"/>
                </a:lnTo>
                <a:lnTo>
                  <a:pt x="1152855" y="1562569"/>
                </a:lnTo>
                <a:lnTo>
                  <a:pt x="1194650" y="1578343"/>
                </a:lnTo>
                <a:lnTo>
                  <a:pt x="1237932" y="1590852"/>
                </a:lnTo>
                <a:lnTo>
                  <a:pt x="1282547" y="1599984"/>
                </a:lnTo>
                <a:lnTo>
                  <a:pt x="1328356" y="1605572"/>
                </a:lnTo>
                <a:lnTo>
                  <a:pt x="1375206" y="1607464"/>
                </a:lnTo>
                <a:lnTo>
                  <a:pt x="1422057" y="1605572"/>
                </a:lnTo>
                <a:lnTo>
                  <a:pt x="1467853" y="1599984"/>
                </a:lnTo>
                <a:lnTo>
                  <a:pt x="1512468" y="1590852"/>
                </a:lnTo>
                <a:lnTo>
                  <a:pt x="1555750" y="1578343"/>
                </a:lnTo>
                <a:lnTo>
                  <a:pt x="1597545" y="1562569"/>
                </a:lnTo>
                <a:lnTo>
                  <a:pt x="1637703" y="1543697"/>
                </a:lnTo>
                <a:lnTo>
                  <a:pt x="1676095" y="1521879"/>
                </a:lnTo>
                <a:lnTo>
                  <a:pt x="1712556" y="1497241"/>
                </a:lnTo>
                <a:lnTo>
                  <a:pt x="1746935" y="1469961"/>
                </a:lnTo>
                <a:lnTo>
                  <a:pt x="1779104" y="1440154"/>
                </a:lnTo>
                <a:lnTo>
                  <a:pt x="1808911" y="1407985"/>
                </a:lnTo>
                <a:lnTo>
                  <a:pt x="1836204" y="1373593"/>
                </a:lnTo>
                <a:lnTo>
                  <a:pt x="1860829" y="1337132"/>
                </a:lnTo>
                <a:lnTo>
                  <a:pt x="1882660" y="1298752"/>
                </a:lnTo>
                <a:lnTo>
                  <a:pt x="1901520" y="1258582"/>
                </a:lnTo>
                <a:lnTo>
                  <a:pt x="1917293" y="1216799"/>
                </a:lnTo>
                <a:lnTo>
                  <a:pt x="1929815" y="1173518"/>
                </a:lnTo>
                <a:lnTo>
                  <a:pt x="1938934" y="1128903"/>
                </a:lnTo>
                <a:lnTo>
                  <a:pt x="1944522" y="1083094"/>
                </a:lnTo>
                <a:lnTo>
                  <a:pt x="1946414" y="1036243"/>
                </a:lnTo>
                <a:close/>
              </a:path>
              <a:path w="5589905" h="1609725">
                <a:moveTo>
                  <a:pt x="2756725" y="518160"/>
                </a:moveTo>
                <a:lnTo>
                  <a:pt x="2752179" y="496150"/>
                </a:lnTo>
                <a:lnTo>
                  <a:pt x="2739796" y="478180"/>
                </a:lnTo>
                <a:lnTo>
                  <a:pt x="2721419" y="466051"/>
                </a:lnTo>
                <a:lnTo>
                  <a:pt x="2698915" y="461606"/>
                </a:lnTo>
                <a:lnTo>
                  <a:pt x="2593429" y="461606"/>
                </a:lnTo>
                <a:lnTo>
                  <a:pt x="2508656" y="480352"/>
                </a:lnTo>
                <a:lnTo>
                  <a:pt x="2438641" y="521614"/>
                </a:lnTo>
                <a:lnTo>
                  <a:pt x="2391041" y="562876"/>
                </a:lnTo>
                <a:lnTo>
                  <a:pt x="2373477" y="581634"/>
                </a:lnTo>
                <a:lnTo>
                  <a:pt x="2373388" y="523201"/>
                </a:lnTo>
                <a:lnTo>
                  <a:pt x="2368664" y="500087"/>
                </a:lnTo>
                <a:lnTo>
                  <a:pt x="2355862" y="481228"/>
                </a:lnTo>
                <a:lnTo>
                  <a:pt x="2336914" y="468528"/>
                </a:lnTo>
                <a:lnTo>
                  <a:pt x="2313724" y="463905"/>
                </a:lnTo>
                <a:lnTo>
                  <a:pt x="2112683" y="464350"/>
                </a:lnTo>
                <a:lnTo>
                  <a:pt x="2089556" y="469036"/>
                </a:lnTo>
                <a:lnTo>
                  <a:pt x="2070684" y="481799"/>
                </a:lnTo>
                <a:lnTo>
                  <a:pt x="2057984" y="500735"/>
                </a:lnTo>
                <a:lnTo>
                  <a:pt x="2053374" y="523913"/>
                </a:lnTo>
                <a:lnTo>
                  <a:pt x="2053450" y="1543926"/>
                </a:lnTo>
                <a:lnTo>
                  <a:pt x="2058187" y="1567040"/>
                </a:lnTo>
                <a:lnTo>
                  <a:pt x="2070976" y="1585912"/>
                </a:lnTo>
                <a:lnTo>
                  <a:pt x="2089912" y="1598612"/>
                </a:lnTo>
                <a:lnTo>
                  <a:pt x="2113038" y="1603248"/>
                </a:lnTo>
                <a:lnTo>
                  <a:pt x="2314448" y="1602778"/>
                </a:lnTo>
                <a:lnTo>
                  <a:pt x="2337612" y="1598104"/>
                </a:lnTo>
                <a:lnTo>
                  <a:pt x="2356510" y="1585328"/>
                </a:lnTo>
                <a:lnTo>
                  <a:pt x="2369223" y="1566392"/>
                </a:lnTo>
                <a:lnTo>
                  <a:pt x="2373833" y="1543215"/>
                </a:lnTo>
                <a:lnTo>
                  <a:pt x="2373477" y="986586"/>
                </a:lnTo>
                <a:lnTo>
                  <a:pt x="2375014" y="951191"/>
                </a:lnTo>
                <a:lnTo>
                  <a:pt x="2401836" y="875855"/>
                </a:lnTo>
                <a:lnTo>
                  <a:pt x="2436787" y="833475"/>
                </a:lnTo>
                <a:lnTo>
                  <a:pt x="2510358" y="789470"/>
                </a:lnTo>
                <a:lnTo>
                  <a:pt x="2596832" y="768057"/>
                </a:lnTo>
                <a:lnTo>
                  <a:pt x="2668828" y="761123"/>
                </a:lnTo>
                <a:lnTo>
                  <a:pt x="2698915" y="760615"/>
                </a:lnTo>
                <a:lnTo>
                  <a:pt x="2721419" y="756183"/>
                </a:lnTo>
                <a:lnTo>
                  <a:pt x="2739796" y="744067"/>
                </a:lnTo>
                <a:lnTo>
                  <a:pt x="2752179" y="726097"/>
                </a:lnTo>
                <a:lnTo>
                  <a:pt x="2756725" y="704049"/>
                </a:lnTo>
                <a:lnTo>
                  <a:pt x="2756725" y="518160"/>
                </a:lnTo>
                <a:close/>
              </a:path>
              <a:path w="5589905" h="1609725">
                <a:moveTo>
                  <a:pt x="3834968" y="1014945"/>
                </a:moveTo>
                <a:lnTo>
                  <a:pt x="3833050" y="966393"/>
                </a:lnTo>
                <a:lnTo>
                  <a:pt x="3827932" y="923467"/>
                </a:lnTo>
                <a:lnTo>
                  <a:pt x="3818204" y="873353"/>
                </a:lnTo>
                <a:lnTo>
                  <a:pt x="3805555" y="829170"/>
                </a:lnTo>
                <a:lnTo>
                  <a:pt x="3789616" y="786739"/>
                </a:lnTo>
                <a:lnTo>
                  <a:pt x="3770541" y="746226"/>
                </a:lnTo>
                <a:lnTo>
                  <a:pt x="3757282" y="723112"/>
                </a:lnTo>
                <a:lnTo>
                  <a:pt x="3748481" y="707758"/>
                </a:lnTo>
                <a:lnTo>
                  <a:pt x="3723563" y="671512"/>
                </a:lnTo>
                <a:lnTo>
                  <a:pt x="3695954" y="637628"/>
                </a:lnTo>
                <a:lnTo>
                  <a:pt x="3665791" y="606247"/>
                </a:lnTo>
                <a:lnTo>
                  <a:pt x="3633216" y="577532"/>
                </a:lnTo>
                <a:lnTo>
                  <a:pt x="3598392" y="551637"/>
                </a:lnTo>
                <a:lnTo>
                  <a:pt x="3561448" y="528688"/>
                </a:lnTo>
                <a:lnTo>
                  <a:pt x="3522535" y="508876"/>
                </a:lnTo>
                <a:lnTo>
                  <a:pt x="3519208" y="507530"/>
                </a:lnTo>
                <a:lnTo>
                  <a:pt x="3519208" y="923467"/>
                </a:lnTo>
                <a:lnTo>
                  <a:pt x="3088182" y="923467"/>
                </a:lnTo>
                <a:lnTo>
                  <a:pt x="3109214" y="868489"/>
                </a:lnTo>
                <a:lnTo>
                  <a:pt x="3133433" y="822794"/>
                </a:lnTo>
                <a:lnTo>
                  <a:pt x="3161068" y="786104"/>
                </a:lnTo>
                <a:lnTo>
                  <a:pt x="3192322" y="758088"/>
                </a:lnTo>
                <a:lnTo>
                  <a:pt x="3227438" y="738454"/>
                </a:lnTo>
                <a:lnTo>
                  <a:pt x="3266643" y="726897"/>
                </a:lnTo>
                <a:lnTo>
                  <a:pt x="3310153" y="723112"/>
                </a:lnTo>
                <a:lnTo>
                  <a:pt x="3358096" y="728687"/>
                </a:lnTo>
                <a:lnTo>
                  <a:pt x="3402520" y="744905"/>
                </a:lnTo>
                <a:lnTo>
                  <a:pt x="3441585" y="770915"/>
                </a:lnTo>
                <a:lnTo>
                  <a:pt x="3473437" y="805916"/>
                </a:lnTo>
                <a:lnTo>
                  <a:pt x="3497986" y="853262"/>
                </a:lnTo>
                <a:lnTo>
                  <a:pt x="3519208" y="923467"/>
                </a:lnTo>
                <a:lnTo>
                  <a:pt x="3519208" y="507530"/>
                </a:lnTo>
                <a:lnTo>
                  <a:pt x="3481806" y="492315"/>
                </a:lnTo>
                <a:lnTo>
                  <a:pt x="3439401" y="479183"/>
                </a:lnTo>
                <a:lnTo>
                  <a:pt x="3395459" y="469607"/>
                </a:lnTo>
                <a:lnTo>
                  <a:pt x="3350145" y="463753"/>
                </a:lnTo>
                <a:lnTo>
                  <a:pt x="3303600" y="461772"/>
                </a:lnTo>
                <a:lnTo>
                  <a:pt x="3256902" y="463626"/>
                </a:lnTo>
                <a:lnTo>
                  <a:pt x="3211550" y="469125"/>
                </a:lnTo>
                <a:lnTo>
                  <a:pt x="3167672" y="478129"/>
                </a:lnTo>
                <a:lnTo>
                  <a:pt x="3125368" y="490537"/>
                </a:lnTo>
                <a:lnTo>
                  <a:pt x="3084753" y="506222"/>
                </a:lnTo>
                <a:lnTo>
                  <a:pt x="3045942" y="525056"/>
                </a:lnTo>
                <a:lnTo>
                  <a:pt x="3009036" y="546912"/>
                </a:lnTo>
                <a:lnTo>
                  <a:pt x="2974175" y="571690"/>
                </a:lnTo>
                <a:lnTo>
                  <a:pt x="2941447" y="599262"/>
                </a:lnTo>
                <a:lnTo>
                  <a:pt x="2910979" y="629488"/>
                </a:lnTo>
                <a:lnTo>
                  <a:pt x="2882874" y="662279"/>
                </a:lnTo>
                <a:lnTo>
                  <a:pt x="2857246" y="697484"/>
                </a:lnTo>
                <a:lnTo>
                  <a:pt x="2834208" y="734999"/>
                </a:lnTo>
                <a:lnTo>
                  <a:pt x="2813888" y="774700"/>
                </a:lnTo>
                <a:lnTo>
                  <a:pt x="2796375" y="816457"/>
                </a:lnTo>
                <a:lnTo>
                  <a:pt x="2781795" y="860171"/>
                </a:lnTo>
                <a:lnTo>
                  <a:pt x="2770263" y="905700"/>
                </a:lnTo>
                <a:lnTo>
                  <a:pt x="2761881" y="952931"/>
                </a:lnTo>
                <a:lnTo>
                  <a:pt x="2756763" y="1001737"/>
                </a:lnTo>
                <a:lnTo>
                  <a:pt x="2755036" y="1052004"/>
                </a:lnTo>
                <a:lnTo>
                  <a:pt x="2756814" y="1100251"/>
                </a:lnTo>
                <a:lnTo>
                  <a:pt x="2762085" y="1146975"/>
                </a:lnTo>
                <a:lnTo>
                  <a:pt x="2770759" y="1192161"/>
                </a:lnTo>
                <a:lnTo>
                  <a:pt x="2782671" y="1235379"/>
                </a:lnTo>
                <a:lnTo>
                  <a:pt x="2797784" y="1276883"/>
                </a:lnTo>
                <a:lnTo>
                  <a:pt x="2815971" y="1316431"/>
                </a:lnTo>
                <a:lnTo>
                  <a:pt x="2837142" y="1353934"/>
                </a:lnTo>
                <a:lnTo>
                  <a:pt x="2861183" y="1389303"/>
                </a:lnTo>
                <a:lnTo>
                  <a:pt x="2887992" y="1422412"/>
                </a:lnTo>
                <a:lnTo>
                  <a:pt x="2917469" y="1453184"/>
                </a:lnTo>
                <a:lnTo>
                  <a:pt x="2949511" y="1481505"/>
                </a:lnTo>
                <a:lnTo>
                  <a:pt x="2984017" y="1507274"/>
                </a:lnTo>
                <a:lnTo>
                  <a:pt x="3020885" y="1530388"/>
                </a:lnTo>
                <a:lnTo>
                  <a:pt x="3060001" y="1550746"/>
                </a:lnTo>
                <a:lnTo>
                  <a:pt x="3101276" y="1568259"/>
                </a:lnTo>
                <a:lnTo>
                  <a:pt x="3144609" y="1582813"/>
                </a:lnTo>
                <a:lnTo>
                  <a:pt x="3189884" y="1594307"/>
                </a:lnTo>
                <a:lnTo>
                  <a:pt x="3237014" y="1602638"/>
                </a:lnTo>
                <a:lnTo>
                  <a:pt x="3285883" y="1607718"/>
                </a:lnTo>
                <a:lnTo>
                  <a:pt x="3336391" y="1609432"/>
                </a:lnTo>
                <a:lnTo>
                  <a:pt x="3389985" y="1607007"/>
                </a:lnTo>
                <a:lnTo>
                  <a:pt x="3442017" y="1600288"/>
                </a:lnTo>
                <a:lnTo>
                  <a:pt x="3492487" y="1590103"/>
                </a:lnTo>
                <a:lnTo>
                  <a:pt x="3541445" y="1577251"/>
                </a:lnTo>
                <a:lnTo>
                  <a:pt x="3615105" y="1554784"/>
                </a:lnTo>
                <a:lnTo>
                  <a:pt x="3655872" y="1541741"/>
                </a:lnTo>
                <a:lnTo>
                  <a:pt x="3697122" y="1523974"/>
                </a:lnTo>
                <a:lnTo>
                  <a:pt x="3728643" y="1489113"/>
                </a:lnTo>
                <a:lnTo>
                  <a:pt x="3733635" y="1465834"/>
                </a:lnTo>
                <a:lnTo>
                  <a:pt x="3729875" y="1441894"/>
                </a:lnTo>
                <a:lnTo>
                  <a:pt x="3716032" y="1405280"/>
                </a:lnTo>
                <a:lnTo>
                  <a:pt x="3696627" y="1355242"/>
                </a:lnTo>
                <a:lnTo>
                  <a:pt x="3679329" y="1311071"/>
                </a:lnTo>
                <a:lnTo>
                  <a:pt x="3659238" y="1272197"/>
                </a:lnTo>
                <a:lnTo>
                  <a:pt x="3618369" y="1254150"/>
                </a:lnTo>
                <a:lnTo>
                  <a:pt x="3500399" y="1300099"/>
                </a:lnTo>
                <a:lnTo>
                  <a:pt x="3443706" y="1321650"/>
                </a:lnTo>
                <a:lnTo>
                  <a:pt x="3402368" y="1329588"/>
                </a:lnTo>
                <a:lnTo>
                  <a:pt x="3353765" y="1330718"/>
                </a:lnTo>
                <a:lnTo>
                  <a:pt x="3302419" y="1326972"/>
                </a:lnTo>
                <a:lnTo>
                  <a:pt x="3256432" y="1315631"/>
                </a:lnTo>
                <a:lnTo>
                  <a:pt x="3215576" y="1296593"/>
                </a:lnTo>
                <a:lnTo>
                  <a:pt x="3179622" y="1269746"/>
                </a:lnTo>
                <a:lnTo>
                  <a:pt x="3148355" y="1234973"/>
                </a:lnTo>
                <a:lnTo>
                  <a:pt x="3121558" y="1192161"/>
                </a:lnTo>
                <a:lnTo>
                  <a:pt x="3099003" y="1141183"/>
                </a:lnTo>
                <a:lnTo>
                  <a:pt x="3695611" y="1141183"/>
                </a:lnTo>
                <a:lnTo>
                  <a:pt x="3747757" y="1136624"/>
                </a:lnTo>
                <a:lnTo>
                  <a:pt x="3787025" y="1122438"/>
                </a:lnTo>
                <a:lnTo>
                  <a:pt x="3814153" y="1097915"/>
                </a:lnTo>
                <a:lnTo>
                  <a:pt x="3829888" y="1062316"/>
                </a:lnTo>
                <a:lnTo>
                  <a:pt x="3834968" y="1014945"/>
                </a:lnTo>
                <a:close/>
              </a:path>
              <a:path w="5589905" h="1609725">
                <a:moveTo>
                  <a:pt x="5585472" y="1549882"/>
                </a:moveTo>
                <a:lnTo>
                  <a:pt x="5584837" y="1260741"/>
                </a:lnTo>
                <a:lnTo>
                  <a:pt x="5568620" y="1221765"/>
                </a:lnTo>
                <a:lnTo>
                  <a:pt x="5529554" y="1205699"/>
                </a:lnTo>
                <a:lnTo>
                  <a:pt x="5240502" y="1206296"/>
                </a:lnTo>
                <a:lnTo>
                  <a:pt x="5219065" y="1210691"/>
                </a:lnTo>
                <a:lnTo>
                  <a:pt x="5201551" y="1222552"/>
                </a:lnTo>
                <a:lnTo>
                  <a:pt x="5189753" y="1240091"/>
                </a:lnTo>
                <a:lnTo>
                  <a:pt x="5185461" y="1261554"/>
                </a:lnTo>
                <a:lnTo>
                  <a:pt x="5186045" y="1550682"/>
                </a:lnTo>
                <a:lnTo>
                  <a:pt x="5190439" y="1572145"/>
                </a:lnTo>
                <a:lnTo>
                  <a:pt x="5202313" y="1589659"/>
                </a:lnTo>
                <a:lnTo>
                  <a:pt x="5219865" y="1601444"/>
                </a:lnTo>
                <a:lnTo>
                  <a:pt x="5241341" y="1605724"/>
                </a:lnTo>
                <a:lnTo>
                  <a:pt x="5530380" y="1605153"/>
                </a:lnTo>
                <a:lnTo>
                  <a:pt x="5551856" y="1600771"/>
                </a:lnTo>
                <a:lnTo>
                  <a:pt x="5569369" y="1588909"/>
                </a:lnTo>
                <a:lnTo>
                  <a:pt x="5581154" y="1571358"/>
                </a:lnTo>
                <a:lnTo>
                  <a:pt x="5585472" y="1549882"/>
                </a:lnTo>
                <a:close/>
              </a:path>
              <a:path w="5589905" h="1609725">
                <a:moveTo>
                  <a:pt x="5589600" y="971829"/>
                </a:moveTo>
                <a:lnTo>
                  <a:pt x="5588990" y="830999"/>
                </a:lnTo>
                <a:lnTo>
                  <a:pt x="5586133" y="782751"/>
                </a:lnTo>
                <a:lnTo>
                  <a:pt x="5577751" y="736777"/>
                </a:lnTo>
                <a:lnTo>
                  <a:pt x="5564149" y="693356"/>
                </a:lnTo>
                <a:lnTo>
                  <a:pt x="5545582" y="652767"/>
                </a:lnTo>
                <a:lnTo>
                  <a:pt x="5522353" y="615276"/>
                </a:lnTo>
                <a:lnTo>
                  <a:pt x="5494756" y="581177"/>
                </a:lnTo>
                <a:lnTo>
                  <a:pt x="5463057" y="550722"/>
                </a:lnTo>
                <a:lnTo>
                  <a:pt x="5427548" y="524205"/>
                </a:lnTo>
                <a:lnTo>
                  <a:pt x="5388534" y="501891"/>
                </a:lnTo>
                <a:lnTo>
                  <a:pt x="5346268" y="484060"/>
                </a:lnTo>
                <a:lnTo>
                  <a:pt x="5301056" y="470979"/>
                </a:lnTo>
                <a:lnTo>
                  <a:pt x="5253177" y="462927"/>
                </a:lnTo>
                <a:lnTo>
                  <a:pt x="5202923" y="460184"/>
                </a:lnTo>
                <a:lnTo>
                  <a:pt x="5152593" y="462419"/>
                </a:lnTo>
                <a:lnTo>
                  <a:pt x="5105400" y="469557"/>
                </a:lnTo>
                <a:lnTo>
                  <a:pt x="5059921" y="482180"/>
                </a:lnTo>
                <a:lnTo>
                  <a:pt x="5014773" y="500913"/>
                </a:lnTo>
                <a:lnTo>
                  <a:pt x="4968519" y="526351"/>
                </a:lnTo>
                <a:lnTo>
                  <a:pt x="4919764" y="559104"/>
                </a:lnTo>
                <a:lnTo>
                  <a:pt x="4867084" y="599770"/>
                </a:lnTo>
                <a:lnTo>
                  <a:pt x="4842522" y="569201"/>
                </a:lnTo>
                <a:lnTo>
                  <a:pt x="4801565" y="530085"/>
                </a:lnTo>
                <a:lnTo>
                  <a:pt x="4739856" y="495655"/>
                </a:lnTo>
                <a:lnTo>
                  <a:pt x="4698035" y="480466"/>
                </a:lnTo>
                <a:lnTo>
                  <a:pt x="4653242" y="469341"/>
                </a:lnTo>
                <a:lnTo>
                  <a:pt x="4606683" y="462508"/>
                </a:lnTo>
                <a:lnTo>
                  <a:pt x="4559503" y="460184"/>
                </a:lnTo>
                <a:lnTo>
                  <a:pt x="4505604" y="462813"/>
                </a:lnTo>
                <a:lnTo>
                  <a:pt x="4456214" y="471081"/>
                </a:lnTo>
                <a:lnTo>
                  <a:pt x="4410075" y="485521"/>
                </a:lnTo>
                <a:lnTo>
                  <a:pt x="4365917" y="506679"/>
                </a:lnTo>
                <a:lnTo>
                  <a:pt x="4322508" y="535076"/>
                </a:lnTo>
                <a:lnTo>
                  <a:pt x="4278566" y="571258"/>
                </a:lnTo>
                <a:lnTo>
                  <a:pt x="4278477" y="521017"/>
                </a:lnTo>
                <a:lnTo>
                  <a:pt x="4273728" y="497814"/>
                </a:lnTo>
                <a:lnTo>
                  <a:pt x="4260913" y="478891"/>
                </a:lnTo>
                <a:lnTo>
                  <a:pt x="4241965" y="466153"/>
                </a:lnTo>
                <a:lnTo>
                  <a:pt x="4218813" y="461530"/>
                </a:lnTo>
                <a:lnTo>
                  <a:pt x="4022902" y="461962"/>
                </a:lnTo>
                <a:lnTo>
                  <a:pt x="3999750" y="466699"/>
                </a:lnTo>
                <a:lnTo>
                  <a:pt x="3980853" y="479513"/>
                </a:lnTo>
                <a:lnTo>
                  <a:pt x="3968127" y="498475"/>
                </a:lnTo>
                <a:lnTo>
                  <a:pt x="3963492" y="521639"/>
                </a:lnTo>
                <a:lnTo>
                  <a:pt x="3963860" y="722236"/>
                </a:lnTo>
                <a:lnTo>
                  <a:pt x="3964051" y="722668"/>
                </a:lnTo>
                <a:lnTo>
                  <a:pt x="3963860" y="1544294"/>
                </a:lnTo>
                <a:lnTo>
                  <a:pt x="3968610" y="1567484"/>
                </a:lnTo>
                <a:lnTo>
                  <a:pt x="3981424" y="1586420"/>
                </a:lnTo>
                <a:lnTo>
                  <a:pt x="4000398" y="1599158"/>
                </a:lnTo>
                <a:lnTo>
                  <a:pt x="4023614" y="1603781"/>
                </a:lnTo>
                <a:lnTo>
                  <a:pt x="4225544" y="1603349"/>
                </a:lnTo>
                <a:lnTo>
                  <a:pt x="4248747" y="1598612"/>
                </a:lnTo>
                <a:lnTo>
                  <a:pt x="4267670" y="1585798"/>
                </a:lnTo>
                <a:lnTo>
                  <a:pt x="4280408" y="1566849"/>
                </a:lnTo>
                <a:lnTo>
                  <a:pt x="4285031" y="1543672"/>
                </a:lnTo>
                <a:lnTo>
                  <a:pt x="4284751" y="902919"/>
                </a:lnTo>
                <a:lnTo>
                  <a:pt x="4290365" y="857351"/>
                </a:lnTo>
                <a:lnTo>
                  <a:pt x="4306405" y="817346"/>
                </a:lnTo>
                <a:lnTo>
                  <a:pt x="4331640" y="784123"/>
                </a:lnTo>
                <a:lnTo>
                  <a:pt x="4364875" y="758875"/>
                </a:lnTo>
                <a:lnTo>
                  <a:pt x="4404893" y="742848"/>
                </a:lnTo>
                <a:lnTo>
                  <a:pt x="4450473" y="737235"/>
                </a:lnTo>
                <a:lnTo>
                  <a:pt x="4499127" y="743140"/>
                </a:lnTo>
                <a:lnTo>
                  <a:pt x="4539996" y="760488"/>
                </a:lnTo>
                <a:lnTo>
                  <a:pt x="4572609" y="788733"/>
                </a:lnTo>
                <a:lnTo>
                  <a:pt x="4596485" y="827341"/>
                </a:lnTo>
                <a:lnTo>
                  <a:pt x="4611154" y="875766"/>
                </a:lnTo>
                <a:lnTo>
                  <a:pt x="4616145" y="933475"/>
                </a:lnTo>
                <a:lnTo>
                  <a:pt x="4616335" y="1545196"/>
                </a:lnTo>
                <a:lnTo>
                  <a:pt x="4621022" y="1568373"/>
                </a:lnTo>
                <a:lnTo>
                  <a:pt x="4633823" y="1587271"/>
                </a:lnTo>
                <a:lnTo>
                  <a:pt x="4652784" y="1599996"/>
                </a:lnTo>
                <a:lnTo>
                  <a:pt x="4676000" y="1604657"/>
                </a:lnTo>
                <a:lnTo>
                  <a:pt x="4878006" y="1604238"/>
                </a:lnTo>
                <a:lnTo>
                  <a:pt x="4901158" y="1599488"/>
                </a:lnTo>
                <a:lnTo>
                  <a:pt x="4920056" y="1586674"/>
                </a:lnTo>
                <a:lnTo>
                  <a:pt x="4932781" y="1567726"/>
                </a:lnTo>
                <a:lnTo>
                  <a:pt x="4937404" y="1544548"/>
                </a:lnTo>
                <a:lnTo>
                  <a:pt x="4936883" y="902919"/>
                </a:lnTo>
                <a:lnTo>
                  <a:pt x="4942510" y="856615"/>
                </a:lnTo>
                <a:lnTo>
                  <a:pt x="4958613" y="816406"/>
                </a:lnTo>
                <a:lnTo>
                  <a:pt x="4984039" y="783323"/>
                </a:lnTo>
                <a:lnTo>
                  <a:pt x="5017630" y="758405"/>
                </a:lnTo>
                <a:lnTo>
                  <a:pt x="5058232" y="742696"/>
                </a:lnTo>
                <a:lnTo>
                  <a:pt x="5104701" y="737235"/>
                </a:lnTo>
                <a:lnTo>
                  <a:pt x="5150929" y="742696"/>
                </a:lnTo>
                <a:lnTo>
                  <a:pt x="5190807" y="758405"/>
                </a:lnTo>
                <a:lnTo>
                  <a:pt x="5223395" y="783323"/>
                </a:lnTo>
                <a:lnTo>
                  <a:pt x="5247805" y="816406"/>
                </a:lnTo>
                <a:lnTo>
                  <a:pt x="5263121" y="856615"/>
                </a:lnTo>
                <a:lnTo>
                  <a:pt x="5268430" y="902919"/>
                </a:lnTo>
                <a:lnTo>
                  <a:pt x="5268519" y="972553"/>
                </a:lnTo>
                <a:lnTo>
                  <a:pt x="5273205" y="995705"/>
                </a:lnTo>
                <a:lnTo>
                  <a:pt x="5285994" y="1014603"/>
                </a:lnTo>
                <a:lnTo>
                  <a:pt x="5304968" y="1027328"/>
                </a:lnTo>
                <a:lnTo>
                  <a:pt x="5328170" y="1031938"/>
                </a:lnTo>
                <a:lnTo>
                  <a:pt x="5530202" y="1031595"/>
                </a:lnTo>
                <a:lnTo>
                  <a:pt x="5553354" y="1026845"/>
                </a:lnTo>
                <a:lnTo>
                  <a:pt x="5572252" y="1014031"/>
                </a:lnTo>
                <a:lnTo>
                  <a:pt x="5584977" y="995057"/>
                </a:lnTo>
                <a:lnTo>
                  <a:pt x="5589600" y="9718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5322868" y="4501671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rgbClr val="F5EFB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526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6 - 12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-1289538" y="-46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826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823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8507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8504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8132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78129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-478302" y="3854548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chemeClr val="accent4"/>
              </a:solidFill>
            </a:endParaRP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465829" y="141636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465826" y="237498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494510" y="315175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494507" y="411037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BE48ED86-DC7E-2740-B550-947DB798513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504135" y="4791275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6" name="Espace réservé du texte 27">
            <a:extLst>
              <a:ext uri="{FF2B5EF4-FFF2-40B4-BE49-F238E27FC236}">
                <a16:creationId xmlns:a16="http://schemas.microsoft.com/office/drawing/2014/main" id="{26B04A5C-7076-C541-8E59-48DCF3C5242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504132" y="5749893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809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0961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096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09642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524C7E81-8FE6-604C-90B7-A14258D3F45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192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3" name="Espace réservé du texte 27">
            <a:extLst>
              <a:ext uri="{FF2B5EF4-FFF2-40B4-BE49-F238E27FC236}">
                <a16:creationId xmlns:a16="http://schemas.microsoft.com/office/drawing/2014/main" id="{0311B0ED-B0C7-4545-B51E-5B760567CDC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19267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096099" y="138569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096096" y="234430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24780" y="312107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24777" y="407969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8" name="Espace réservé du texte 5">
            <a:extLst>
              <a:ext uri="{FF2B5EF4-FFF2-40B4-BE49-F238E27FC236}">
                <a16:creationId xmlns:a16="http://schemas.microsoft.com/office/drawing/2014/main" id="{1CD0E733-2E9A-0048-A56E-1A5FA325A63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34405" y="4760597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9" name="Espace réservé du texte 27">
            <a:extLst>
              <a:ext uri="{FF2B5EF4-FFF2-40B4-BE49-F238E27FC236}">
                <a16:creationId xmlns:a16="http://schemas.microsoft.com/office/drawing/2014/main" id="{0F3CA836-5EBB-A047-AFC3-A6F1967DD7A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134402" y="5719215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chemeClr val="bg1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9086504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-V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019C2020-BC77-EE48-AA13-E3A222DA18AA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F5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b="0" spc="100" baseline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1877" y="1963554"/>
            <a:ext cx="6552398" cy="2868279"/>
          </a:xfrm>
        </p:spPr>
        <p:txBody>
          <a:bodyPr tIns="0" anchor="t"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3600" spc="0" baseline="0">
                <a:solidFill>
                  <a:srgbClr val="F5EFBD"/>
                </a:solidFill>
              </a:defRPr>
            </a:lvl1pPr>
          </a:lstStyle>
          <a:p>
            <a:pPr lvl="0"/>
            <a:r>
              <a:rPr lang="fr-FR" noProof="0"/>
              <a:t>Citation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rgbClr val="F5EFBD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rgbClr val="F5EFBD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46F7D89-EF9D-7046-A934-7E24938235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1" y="1742171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rgbClr val="F5EFBD"/>
                </a:solidFill>
              </a:defRPr>
            </a:lvl1pPr>
          </a:lstStyle>
          <a:p>
            <a:pPr lvl="0"/>
            <a:r>
              <a:rPr lang="fr-FR" noProof="0"/>
              <a:t>«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7F7A7295-0278-5043-86C6-D7AB9E1F5D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0525" y="4189678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rgbClr val="F5EFBD"/>
                </a:solidFill>
              </a:defRPr>
            </a:lvl1pPr>
          </a:lstStyle>
          <a:p>
            <a:pPr lvl="0"/>
            <a:r>
              <a:rPr lang="fr-FR" noProof="0"/>
              <a:t> »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6BDFAF5F-2694-1643-A67C-56E9C12002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05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hapitre-V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6608D983-B8C8-4949-ABE3-C1E4D195C190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F5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E0DE90E-F256-4B4E-8727-BAAAC04622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B61BE6-054D-344F-9648-B00CFB1C1B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  <a:ln>
            <a:noFill/>
          </a:ln>
        </p:spPr>
        <p:txBody>
          <a:bodyPr lIns="36000"/>
          <a:lstStyle>
            <a:lvl1pPr>
              <a:defRPr sz="1000">
                <a:solidFill>
                  <a:srgbClr val="F5EFBD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B1534AA-E471-9646-A3C9-4E0FCE4C0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  <a:ln>
            <a:noFill/>
          </a:ln>
        </p:spPr>
        <p:txBody>
          <a:bodyPr/>
          <a:lstStyle>
            <a:lvl1pPr algn="l">
              <a:defRPr sz="1000" b="1">
                <a:solidFill>
                  <a:srgbClr val="F5EFBD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6BD98B-F602-FB4D-AB93-5293379E0E01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rgbClr val="FFD8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46B2770-530C-174B-A000-2DEA096E1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3926" y="1816107"/>
            <a:ext cx="6705600" cy="2263768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Titre du chapitre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54A2846-9D88-BA4D-AAE2-18FFEBB4A1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83926" y="4106863"/>
            <a:ext cx="6705600" cy="150018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4BB901B-0594-8C4D-97AF-39955A8862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67" y="2892021"/>
            <a:ext cx="2116658" cy="1264962"/>
          </a:xfrm>
        </p:spPr>
        <p:txBody>
          <a:bodyPr wrap="square" bIns="0" anchor="b">
            <a:spAutoFit/>
          </a:bodyPr>
          <a:lstStyle>
            <a:lvl1pPr algn="r">
              <a:spcBef>
                <a:spcPts val="0"/>
              </a:spcBef>
              <a:buNone/>
              <a:defRPr sz="8800">
                <a:solidFill>
                  <a:srgbClr val="F5EFBD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8DB3D7-3133-584A-AF04-2744752224EB}"/>
              </a:ext>
            </a:extLst>
          </p:cNvPr>
          <p:cNvGrpSpPr/>
          <p:nvPr userDrawn="1"/>
        </p:nvGrpSpPr>
        <p:grpSpPr>
          <a:xfrm flipH="1">
            <a:off x="2315249" y="1579574"/>
            <a:ext cx="3059151" cy="5268902"/>
            <a:chOff x="7016750" y="2290984"/>
            <a:chExt cx="965521" cy="1662957"/>
          </a:xfrm>
        </p:grpSpPr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FEC12849-46DF-A54B-AECE-D4595AEAB132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B6132D-D0AE-F543-A8BD-A0A4A8266EB6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22A84A-B74B-F042-AE91-A45000970DC6}"/>
                </a:ext>
              </a:extLst>
            </p:cNvPr>
            <p:cNvCxnSpPr>
              <a:cxnSpLocks/>
            </p:cNvCxnSpPr>
            <p:nvPr/>
          </p:nvCxnSpPr>
          <p:spPr>
            <a:xfrm>
              <a:off x="7981962" y="2520950"/>
              <a:ext cx="0" cy="1432991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58893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-V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019C2020-BC77-EE48-AA13-E3A222DA18AA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F5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rgbClr val="F5EFBD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rgbClr val="F5EFBD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>
            <a:extLst>
              <a:ext uri="{FF2B5EF4-FFF2-40B4-BE49-F238E27FC236}">
                <a16:creationId xmlns:a16="http://schemas.microsoft.com/office/drawing/2014/main" id="{6BDFAF5F-2694-1643-A67C-56E9C12002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FC9E3489-E3D2-1A4D-AB58-247E80F0DC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7614" y="1583307"/>
            <a:ext cx="6795586" cy="3344294"/>
          </a:xfrm>
        </p:spPr>
        <p:txBody>
          <a:bodyPr tIns="0" anchor="ctr"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2800" spc="0" baseline="0">
                <a:solidFill>
                  <a:srgbClr val="F5EFBD"/>
                </a:solidFill>
              </a:defRPr>
            </a:lvl1pPr>
          </a:lstStyle>
          <a:p>
            <a:pPr lvl="0"/>
            <a:r>
              <a:rPr lang="fr-FR" noProof="0"/>
              <a:t>Texte mission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448DF7-DE9E-5642-BBB8-C43746487037}"/>
              </a:ext>
            </a:extLst>
          </p:cNvPr>
          <p:cNvSpPr txBox="1"/>
          <p:nvPr userDrawn="1"/>
        </p:nvSpPr>
        <p:spPr>
          <a:xfrm>
            <a:off x="685801" y="2919411"/>
            <a:ext cx="2169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GB" sz="3600" cap="all" baseline="0">
                <a:solidFill>
                  <a:srgbClr val="F5EFBD"/>
                </a:solidFill>
              </a:rPr>
              <a:t>Mission</a:t>
            </a:r>
          </a:p>
        </p:txBody>
      </p:sp>
    </p:spTree>
    <p:extLst>
      <p:ext uri="{BB962C8B-B14F-4D97-AF65-F5344CB8AC3E}">
        <p14:creationId xmlns:p14="http://schemas.microsoft.com/office/powerpoint/2010/main" val="3662106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ontact-V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ingle Corner of Rectangle 11">
            <a:extLst>
              <a:ext uri="{FF2B5EF4-FFF2-40B4-BE49-F238E27FC236}">
                <a16:creationId xmlns:a16="http://schemas.microsoft.com/office/drawing/2014/main" id="{C0E6259D-D24A-2244-A4DE-9B6A2A63ACE9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F5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D56C193-5E6E-BB4A-86A7-D30DB629B7F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59688" y="1714661"/>
            <a:ext cx="793734" cy="79373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786CFAA-3AFF-0B4E-9979-A4FAF83B19D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4541" y="2731317"/>
            <a:ext cx="357550" cy="55547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5CEB62E-6503-F941-B245-351C7B89C8A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8697" y="4550938"/>
            <a:ext cx="609238" cy="56648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C1AB2A9-DAAD-214D-B765-96E24C8F49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8539" y="3630961"/>
            <a:ext cx="569395" cy="569395"/>
          </a:xfrm>
          <a:prstGeom prst="rect">
            <a:avLst/>
          </a:prstGeom>
        </p:spPr>
      </p:pic>
      <p:sp>
        <p:nvSpPr>
          <p:cNvPr id="22" name="Tijdelijke aanduiding voor tekst 8">
            <a:extLst>
              <a:ext uri="{FF2B5EF4-FFF2-40B4-BE49-F238E27FC236}">
                <a16:creationId xmlns:a16="http://schemas.microsoft.com/office/drawing/2014/main" id="{0E1256A4-3094-CC4E-AD7D-078C4207E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3937" y="1833279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FFD8D8"/>
                </a:solidFill>
              </a:defRPr>
            </a:lvl1pPr>
          </a:lstStyle>
          <a:p>
            <a:pPr lvl="0"/>
            <a:r>
              <a:rPr lang="fr-FR" noProof="0"/>
              <a:t>Insérez votre nom</a:t>
            </a:r>
          </a:p>
        </p:txBody>
      </p:sp>
      <p:sp>
        <p:nvSpPr>
          <p:cNvPr id="32" name="Holder 3">
            <a:extLst>
              <a:ext uri="{FF2B5EF4-FFF2-40B4-BE49-F238E27FC236}">
                <a16:creationId xmlns:a16="http://schemas.microsoft.com/office/drawing/2014/main" id="{7FB1AB39-87AC-004F-BF71-6442AA5DCF2B}"/>
              </a:ext>
            </a:extLst>
          </p:cNvPr>
          <p:cNvSpPr>
            <a:spLocks noGrp="1"/>
          </p:cNvSpPr>
          <p:nvPr>
            <p:ph type="subTitle" idx="4" hasCustomPrompt="1"/>
          </p:nvPr>
        </p:nvSpPr>
        <p:spPr>
          <a:xfrm>
            <a:off x="4593937" y="4564217"/>
            <a:ext cx="5563076" cy="51609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 sz="1600" b="0" i="0" baseline="0">
                <a:solidFill>
                  <a:srgbClr val="FFD8D8"/>
                </a:solidFill>
                <a:latin typeface="Arial" charset="0"/>
                <a:ea typeface="Arial" charset="0"/>
                <a:cs typeface="Arial" charset="0"/>
              </a:defRPr>
            </a:lvl1pPr>
            <a:lvl2pPr marL="12700" indent="0">
              <a:spcBef>
                <a:spcPts val="200"/>
              </a:spcBef>
              <a:spcAft>
                <a:spcPts val="200"/>
              </a:spcAft>
              <a:tabLst/>
              <a:defRPr sz="1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</a:lstStyle>
          <a:p>
            <a:r>
              <a:rPr lang="fr-FR" noProof="0"/>
              <a:t>Insérez un lien</a:t>
            </a:r>
          </a:p>
        </p:txBody>
      </p:sp>
      <p:sp>
        <p:nvSpPr>
          <p:cNvPr id="34" name="Tijdelijke aanduiding voor tekst 8">
            <a:extLst>
              <a:ext uri="{FF2B5EF4-FFF2-40B4-BE49-F238E27FC236}">
                <a16:creationId xmlns:a16="http://schemas.microsoft.com/office/drawing/2014/main" id="{0C39FB2F-F869-284C-8B94-9BD9801B22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3937" y="2686554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FFD8D8"/>
                </a:solidFill>
              </a:defRPr>
            </a:lvl1pPr>
          </a:lstStyle>
          <a:p>
            <a:pPr lvl="0"/>
            <a:r>
              <a:rPr lang="fr-FR" noProof="0"/>
              <a:t>Insérez votre numéro de téléphone</a:t>
            </a:r>
          </a:p>
        </p:txBody>
      </p:sp>
      <p:sp>
        <p:nvSpPr>
          <p:cNvPr id="35" name="Tijdelijke aanduiding voor tekst 8">
            <a:extLst>
              <a:ext uri="{FF2B5EF4-FFF2-40B4-BE49-F238E27FC236}">
                <a16:creationId xmlns:a16="http://schemas.microsoft.com/office/drawing/2014/main" id="{31D0BFAA-BB1A-4D4C-8A9B-20D975B593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937" y="3572982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FFD8D8"/>
                </a:solidFill>
              </a:defRPr>
            </a:lvl1pPr>
          </a:lstStyle>
          <a:p>
            <a:pPr lvl="0"/>
            <a:r>
              <a:rPr lang="fr-FR" noProof="0"/>
              <a:t>Insérez votre adresse mail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C36E9C8-916F-7C47-9208-013829EC10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281BC5E-B3B4-B941-B0BA-319939BB32B0}"/>
              </a:ext>
            </a:extLst>
          </p:cNvPr>
          <p:cNvGrpSpPr/>
          <p:nvPr userDrawn="1"/>
        </p:nvGrpSpPr>
        <p:grpSpPr>
          <a:xfrm flipH="1">
            <a:off x="2117744" y="681438"/>
            <a:ext cx="3735688" cy="6176562"/>
            <a:chOff x="7016750" y="2290984"/>
            <a:chExt cx="965521" cy="1596387"/>
          </a:xfrm>
        </p:grpSpPr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B857DEE7-17E5-7849-9CC5-85829D5E41CB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D46FBFE-3568-2740-927F-8CC61D218A96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33F282D-CB06-D643-9D67-AEFCE59A31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825" y="2520950"/>
              <a:ext cx="0" cy="1366421"/>
            </a:xfrm>
            <a:prstGeom prst="line">
              <a:avLst/>
            </a:prstGeom>
            <a:ln w="9525">
              <a:solidFill>
                <a:srgbClr val="F5EFBD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9000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- V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38C52B75-A007-6443-BBEF-0FA76689AC57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F5E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223A32A-CDE8-E748-94A5-852D1C2897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3077691"/>
            <a:ext cx="2433196" cy="7026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4E7C1F-2768-7A4D-97D2-B02A8EF07D15}"/>
              </a:ext>
            </a:extLst>
          </p:cNvPr>
          <p:cNvSpPr txBox="1"/>
          <p:nvPr userDrawn="1"/>
        </p:nvSpPr>
        <p:spPr>
          <a:xfrm>
            <a:off x="-505838" y="2875002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fr-FR" sz="6600" cap="all" baseline="0" noProof="0">
                <a:solidFill>
                  <a:srgbClr val="F5EFBD"/>
                </a:solidFill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337719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1-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E931F659-15A4-1E45-9256-532784F4287F}"/>
              </a:ext>
            </a:extLst>
          </p:cNvPr>
          <p:cNvSpPr/>
          <p:nvPr userDrawn="1"/>
        </p:nvSpPr>
        <p:spPr>
          <a:xfrm flipV="1">
            <a:off x="-1777" y="0"/>
            <a:ext cx="9128685" cy="6858000"/>
          </a:xfrm>
          <a:prstGeom prst="round1Rect">
            <a:avLst>
              <a:gd name="adj" fmla="val 30908"/>
            </a:avLst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E6046A-0E98-6B46-A74F-80629ABA0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rgbClr val="5C5EA7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C43B4-3F4B-7947-8C12-A722DF44E7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5C5EA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59048-9602-2D43-AF93-E171A3CDFC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895332"/>
            <a:ext cx="2743200" cy="365125"/>
          </a:xfrm>
        </p:spPr>
        <p:txBody>
          <a:bodyPr/>
          <a:lstStyle>
            <a:lvl1pPr>
              <a:defRPr>
                <a:solidFill>
                  <a:srgbClr val="5C5EA7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7064604-A0F5-3142-9777-49628E1D77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33658" y="5746549"/>
            <a:ext cx="1902847" cy="54946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3B8CF4A-862E-4A47-866D-C8ACFD76BFAA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74F1A6D1-6DC2-364F-8E61-FFF92B26885D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BB3F239-1C1D-814B-9633-2D3CAC0E38B0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4291A25-9561-384C-AC16-98DA106400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239" y="2520950"/>
              <a:ext cx="0" cy="1373780"/>
            </a:xfrm>
            <a:prstGeom prst="line">
              <a:avLst/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35294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titre - V2-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2DE2F2EF-75E3-8643-A332-E5FC502C8686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707DC0-D5D5-5048-8D45-4970559271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5178" y="1090939"/>
            <a:ext cx="6104351" cy="2863002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rgbClr val="5C5EA7"/>
                </a:solidFill>
              </a:defRPr>
            </a:lvl1pPr>
          </a:lstStyle>
          <a:p>
            <a:r>
              <a:rPr lang="fr-FR" noProof="0"/>
              <a:t>Titre de la présentation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78D74FAE-EA9B-914A-8A9D-51CFAE556D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5178" y="3996276"/>
            <a:ext cx="6104351" cy="1303873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5C5EA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noProof="0"/>
              <a:t>Sous-titre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8AD30451-7267-6A43-8580-D7D52EB3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5178" y="5491423"/>
            <a:ext cx="2743200" cy="365125"/>
          </a:xfrm>
        </p:spPr>
        <p:txBody>
          <a:bodyPr/>
          <a:lstStyle>
            <a:lvl1pPr>
              <a:defRPr>
                <a:solidFill>
                  <a:srgbClr val="5C5EA7"/>
                </a:solidFill>
              </a:defRPr>
            </a:lvl1pPr>
          </a:lstStyle>
          <a:p>
            <a:r>
              <a:rPr lang="fr-FR"/>
              <a:t>23/04/2026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3FF9DCD-AB1A-AF4C-91A5-C03A8F6A80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5161019"/>
            <a:ext cx="2433196" cy="70261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65970D8-2342-A142-85F4-6B1DC332E497}"/>
              </a:ext>
            </a:extLst>
          </p:cNvPr>
          <p:cNvGrpSpPr/>
          <p:nvPr userDrawn="1"/>
        </p:nvGrpSpPr>
        <p:grpSpPr>
          <a:xfrm flipH="1">
            <a:off x="483023" y="652962"/>
            <a:ext cx="3735687" cy="6205035"/>
            <a:chOff x="7016750" y="2290984"/>
            <a:chExt cx="965521" cy="1603746"/>
          </a:xfrm>
        </p:grpSpPr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19B5720F-28A9-4D49-B9A0-1425026F6D31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B37C9AD-D0E0-A646-A6B5-A54897CA3791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E6066C1-A878-6946-9112-ACAF6A50BF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2239" y="2520950"/>
              <a:ext cx="0" cy="1373780"/>
            </a:xfrm>
            <a:prstGeom prst="line">
              <a:avLst/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12742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7 - 6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rgbClr val="5C5EA7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220366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316228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93905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89767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6221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7 - 8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rgbClr val="5C5EA7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946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0943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39627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9624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536949" y="204628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536946" y="300490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565630" y="378167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565627" y="474029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352084" y="203094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352081" y="298956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80765" y="376633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80762" y="472495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167219" y="201561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167216" y="297422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95900" y="375099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95897" y="470961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12543240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7 - 9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681694E6-F96A-8D46-883A-4D474324B7DA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rgbClr val="5C5EA7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4E0E3-2FBD-B24F-A4BC-7D500FDA081F}"/>
              </a:ext>
            </a:extLst>
          </p:cNvPr>
          <p:cNvSpPr txBox="1"/>
          <p:nvPr userDrawn="1"/>
        </p:nvSpPr>
        <p:spPr>
          <a:xfrm>
            <a:off x="8680495" y="14922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>
              <a:solidFill>
                <a:srgbClr val="5C5EA7"/>
              </a:solidFill>
            </a:endParaRP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55600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55597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9CA93C99-08B9-1547-8212-4D0059421DF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2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5" name="Espace réservé du texte 27">
            <a:extLst>
              <a:ext uri="{FF2B5EF4-FFF2-40B4-BE49-F238E27FC236}">
                <a16:creationId xmlns:a16="http://schemas.microsoft.com/office/drawing/2014/main" id="{4235202E-1F78-604D-AE87-22894C8CE6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52261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20EC030A-849B-5B41-8F4E-21045BD44ED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9891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8" name="Espace réservé du texte 27">
            <a:extLst>
              <a:ext uri="{FF2B5EF4-FFF2-40B4-BE49-F238E27FC236}">
                <a16:creationId xmlns:a16="http://schemas.microsoft.com/office/drawing/2014/main" id="{52EB6BE1-D9D1-FC40-A543-CD67CFE28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9888" y="2359647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84281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84278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3" name="Espace réservé du texte 5">
            <a:extLst>
              <a:ext uri="{FF2B5EF4-FFF2-40B4-BE49-F238E27FC236}">
                <a16:creationId xmlns:a16="http://schemas.microsoft.com/office/drawing/2014/main" id="{C94641D5-38F6-F543-9198-3F84424774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809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4" name="Espace réservé du texte 27">
            <a:extLst>
              <a:ext uri="{FF2B5EF4-FFF2-40B4-BE49-F238E27FC236}">
                <a16:creationId xmlns:a16="http://schemas.microsoft.com/office/drawing/2014/main" id="{48DC0B3E-7C12-724F-855B-366FE9DE544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780942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BDFDFD8A-743B-2E45-8E15-7C0DE1CE8FE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38572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7" name="Espace réservé du texte 27">
            <a:extLst>
              <a:ext uri="{FF2B5EF4-FFF2-40B4-BE49-F238E27FC236}">
                <a16:creationId xmlns:a16="http://schemas.microsoft.com/office/drawing/2014/main" id="{E8F9AA1E-A289-7D4C-8931-7BD23BA0447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38569" y="4095031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93906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493903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2" name="Espace réservé du texte 5">
            <a:extLst>
              <a:ext uri="{FF2B5EF4-FFF2-40B4-BE49-F238E27FC236}">
                <a16:creationId xmlns:a16="http://schemas.microsoft.com/office/drawing/2014/main" id="{2927B233-9FE8-AE49-863A-4B77C69DD49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905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3" name="Espace réservé du texte 27">
            <a:extLst>
              <a:ext uri="{FF2B5EF4-FFF2-40B4-BE49-F238E27FC236}">
                <a16:creationId xmlns:a16="http://schemas.microsoft.com/office/drawing/2014/main" id="{C9A9FD81-F227-1B4E-AA68-99FA20999C2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90567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5" name="Espace réservé du texte 5">
            <a:extLst>
              <a:ext uri="{FF2B5EF4-FFF2-40B4-BE49-F238E27FC236}">
                <a16:creationId xmlns:a16="http://schemas.microsoft.com/office/drawing/2014/main" id="{3B5E0602-2E2A-9E41-832D-D16A7F4F9A4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148197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40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6" name="Espace réservé du texte 27">
            <a:extLst>
              <a:ext uri="{FF2B5EF4-FFF2-40B4-BE49-F238E27FC236}">
                <a16:creationId xmlns:a16="http://schemas.microsoft.com/office/drawing/2014/main" id="{1B0DD5D3-AD3D-5E45-BA99-8E1437F760C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148194" y="5734554"/>
            <a:ext cx="2964859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8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38" name="object 8">
            <a:extLst>
              <a:ext uri="{FF2B5EF4-FFF2-40B4-BE49-F238E27FC236}">
                <a16:creationId xmlns:a16="http://schemas.microsoft.com/office/drawing/2014/main" id="{7852F281-AEB1-BE43-A892-BEE23213A32E}"/>
              </a:ext>
            </a:extLst>
          </p:cNvPr>
          <p:cNvSpPr/>
          <p:nvPr userDrawn="1"/>
        </p:nvSpPr>
        <p:spPr>
          <a:xfrm>
            <a:off x="10753444" y="703904"/>
            <a:ext cx="984759" cy="283581"/>
          </a:xfrm>
          <a:custGeom>
            <a:avLst/>
            <a:gdLst/>
            <a:ahLst/>
            <a:cxnLst/>
            <a:rect l="l" t="t" r="r" b="b"/>
            <a:pathLst>
              <a:path w="5589905" h="1609725">
                <a:moveTo>
                  <a:pt x="780745" y="715860"/>
                </a:moveTo>
                <a:lnTo>
                  <a:pt x="780415" y="540842"/>
                </a:lnTo>
                <a:lnTo>
                  <a:pt x="762876" y="498856"/>
                </a:lnTo>
                <a:lnTo>
                  <a:pt x="720750" y="481520"/>
                </a:lnTo>
                <a:lnTo>
                  <a:pt x="528624" y="481520"/>
                </a:lnTo>
                <a:lnTo>
                  <a:pt x="528548" y="370459"/>
                </a:lnTo>
                <a:lnTo>
                  <a:pt x="547154" y="307721"/>
                </a:lnTo>
                <a:lnTo>
                  <a:pt x="609130" y="286512"/>
                </a:lnTo>
                <a:lnTo>
                  <a:pt x="721067" y="286334"/>
                </a:lnTo>
                <a:lnTo>
                  <a:pt x="744232" y="281660"/>
                </a:lnTo>
                <a:lnTo>
                  <a:pt x="763117" y="268884"/>
                </a:lnTo>
                <a:lnTo>
                  <a:pt x="775830" y="249948"/>
                </a:lnTo>
                <a:lnTo>
                  <a:pt x="780478" y="226758"/>
                </a:lnTo>
                <a:lnTo>
                  <a:pt x="780122" y="59385"/>
                </a:lnTo>
                <a:lnTo>
                  <a:pt x="775373" y="36233"/>
                </a:lnTo>
                <a:lnTo>
                  <a:pt x="762584" y="17360"/>
                </a:lnTo>
                <a:lnTo>
                  <a:pt x="743635" y="4648"/>
                </a:lnTo>
                <a:lnTo>
                  <a:pt x="720458" y="0"/>
                </a:lnTo>
                <a:lnTo>
                  <a:pt x="545477" y="1219"/>
                </a:lnTo>
                <a:lnTo>
                  <a:pt x="496290" y="5092"/>
                </a:lnTo>
                <a:lnTo>
                  <a:pt x="450176" y="14071"/>
                </a:lnTo>
                <a:lnTo>
                  <a:pt x="407352" y="27927"/>
                </a:lnTo>
                <a:lnTo>
                  <a:pt x="368046" y="46443"/>
                </a:lnTo>
                <a:lnTo>
                  <a:pt x="332511" y="69380"/>
                </a:lnTo>
                <a:lnTo>
                  <a:pt x="300951" y="96545"/>
                </a:lnTo>
                <a:lnTo>
                  <a:pt x="273621" y="127698"/>
                </a:lnTo>
                <a:lnTo>
                  <a:pt x="250736" y="162623"/>
                </a:lnTo>
                <a:lnTo>
                  <a:pt x="232537" y="201079"/>
                </a:lnTo>
                <a:lnTo>
                  <a:pt x="219252" y="242874"/>
                </a:lnTo>
                <a:lnTo>
                  <a:pt x="211112" y="287756"/>
                </a:lnTo>
                <a:lnTo>
                  <a:pt x="208343" y="335534"/>
                </a:lnTo>
                <a:lnTo>
                  <a:pt x="208343" y="481291"/>
                </a:lnTo>
                <a:lnTo>
                  <a:pt x="59321" y="481622"/>
                </a:lnTo>
                <a:lnTo>
                  <a:pt x="36195" y="486359"/>
                </a:lnTo>
                <a:lnTo>
                  <a:pt x="17322" y="499148"/>
                </a:lnTo>
                <a:lnTo>
                  <a:pt x="4622" y="518058"/>
                </a:lnTo>
                <a:lnTo>
                  <a:pt x="0" y="541185"/>
                </a:lnTo>
                <a:lnTo>
                  <a:pt x="368" y="715137"/>
                </a:lnTo>
                <a:lnTo>
                  <a:pt x="17881" y="757123"/>
                </a:lnTo>
                <a:lnTo>
                  <a:pt x="59944" y="774446"/>
                </a:lnTo>
                <a:lnTo>
                  <a:pt x="208343" y="775411"/>
                </a:lnTo>
                <a:lnTo>
                  <a:pt x="208610" y="1543405"/>
                </a:lnTo>
                <a:lnTo>
                  <a:pt x="213334" y="1566570"/>
                </a:lnTo>
                <a:lnTo>
                  <a:pt x="226136" y="1585455"/>
                </a:lnTo>
                <a:lnTo>
                  <a:pt x="245084" y="1598168"/>
                </a:lnTo>
                <a:lnTo>
                  <a:pt x="268274" y="1602790"/>
                </a:lnTo>
                <a:lnTo>
                  <a:pt x="367207" y="1602613"/>
                </a:lnTo>
                <a:lnTo>
                  <a:pt x="369506" y="1602867"/>
                </a:lnTo>
                <a:lnTo>
                  <a:pt x="371906" y="1602498"/>
                </a:lnTo>
                <a:lnTo>
                  <a:pt x="469684" y="1602346"/>
                </a:lnTo>
                <a:lnTo>
                  <a:pt x="492798" y="1597609"/>
                </a:lnTo>
                <a:lnTo>
                  <a:pt x="511670" y="1584820"/>
                </a:lnTo>
                <a:lnTo>
                  <a:pt x="524370" y="1565897"/>
                </a:lnTo>
                <a:lnTo>
                  <a:pt x="528993" y="1542757"/>
                </a:lnTo>
                <a:lnTo>
                  <a:pt x="528548" y="775411"/>
                </a:lnTo>
                <a:lnTo>
                  <a:pt x="721372" y="775411"/>
                </a:lnTo>
                <a:lnTo>
                  <a:pt x="744524" y="770686"/>
                </a:lnTo>
                <a:lnTo>
                  <a:pt x="763384" y="757897"/>
                </a:lnTo>
                <a:lnTo>
                  <a:pt x="776084" y="738974"/>
                </a:lnTo>
                <a:lnTo>
                  <a:pt x="780745" y="715860"/>
                </a:lnTo>
                <a:close/>
              </a:path>
              <a:path w="5589905" h="1609725">
                <a:moveTo>
                  <a:pt x="1946414" y="1036243"/>
                </a:moveTo>
                <a:lnTo>
                  <a:pt x="1944522" y="989406"/>
                </a:lnTo>
                <a:lnTo>
                  <a:pt x="1938934" y="943597"/>
                </a:lnTo>
                <a:lnTo>
                  <a:pt x="1929815" y="898982"/>
                </a:lnTo>
                <a:lnTo>
                  <a:pt x="1917293" y="855700"/>
                </a:lnTo>
                <a:lnTo>
                  <a:pt x="1901520" y="813904"/>
                </a:lnTo>
                <a:lnTo>
                  <a:pt x="1882660" y="773747"/>
                </a:lnTo>
                <a:lnTo>
                  <a:pt x="1860829" y="735355"/>
                </a:lnTo>
                <a:lnTo>
                  <a:pt x="1836204" y="698893"/>
                </a:lnTo>
                <a:lnTo>
                  <a:pt x="1808911" y="664502"/>
                </a:lnTo>
                <a:lnTo>
                  <a:pt x="1779104" y="632333"/>
                </a:lnTo>
                <a:lnTo>
                  <a:pt x="1746935" y="602526"/>
                </a:lnTo>
                <a:lnTo>
                  <a:pt x="1712556" y="575246"/>
                </a:lnTo>
                <a:lnTo>
                  <a:pt x="1676095" y="550608"/>
                </a:lnTo>
                <a:lnTo>
                  <a:pt x="1637703" y="528789"/>
                </a:lnTo>
                <a:lnTo>
                  <a:pt x="1631238" y="525754"/>
                </a:lnTo>
                <a:lnTo>
                  <a:pt x="1631238" y="1036243"/>
                </a:lnTo>
                <a:lnTo>
                  <a:pt x="1627111" y="1082217"/>
                </a:lnTo>
                <a:lnTo>
                  <a:pt x="1615198" y="1125499"/>
                </a:lnTo>
                <a:lnTo>
                  <a:pt x="1596237" y="1165377"/>
                </a:lnTo>
                <a:lnTo>
                  <a:pt x="1570951" y="1201115"/>
                </a:lnTo>
                <a:lnTo>
                  <a:pt x="1540065" y="1232001"/>
                </a:lnTo>
                <a:lnTo>
                  <a:pt x="1504327" y="1257274"/>
                </a:lnTo>
                <a:lnTo>
                  <a:pt x="1464449" y="1276248"/>
                </a:lnTo>
                <a:lnTo>
                  <a:pt x="1421168" y="1288148"/>
                </a:lnTo>
                <a:lnTo>
                  <a:pt x="1375206" y="1292288"/>
                </a:lnTo>
                <a:lnTo>
                  <a:pt x="1329232" y="1288148"/>
                </a:lnTo>
                <a:lnTo>
                  <a:pt x="1285951" y="1276248"/>
                </a:lnTo>
                <a:lnTo>
                  <a:pt x="1246073" y="1257274"/>
                </a:lnTo>
                <a:lnTo>
                  <a:pt x="1210322" y="1232001"/>
                </a:lnTo>
                <a:lnTo>
                  <a:pt x="1179449" y="1201115"/>
                </a:lnTo>
                <a:lnTo>
                  <a:pt x="1154163" y="1165377"/>
                </a:lnTo>
                <a:lnTo>
                  <a:pt x="1135202" y="1125499"/>
                </a:lnTo>
                <a:lnTo>
                  <a:pt x="1123289" y="1082217"/>
                </a:lnTo>
                <a:lnTo>
                  <a:pt x="1119149" y="1036243"/>
                </a:lnTo>
                <a:lnTo>
                  <a:pt x="1123289" y="990282"/>
                </a:lnTo>
                <a:lnTo>
                  <a:pt x="1135202" y="947000"/>
                </a:lnTo>
                <a:lnTo>
                  <a:pt x="1154163" y="907110"/>
                </a:lnTo>
                <a:lnTo>
                  <a:pt x="1179449" y="871372"/>
                </a:lnTo>
                <a:lnTo>
                  <a:pt x="1210322" y="840498"/>
                </a:lnTo>
                <a:lnTo>
                  <a:pt x="1246073" y="815213"/>
                </a:lnTo>
                <a:lnTo>
                  <a:pt x="1285951" y="796251"/>
                </a:lnTo>
                <a:lnTo>
                  <a:pt x="1329232" y="784339"/>
                </a:lnTo>
                <a:lnTo>
                  <a:pt x="1375206" y="780199"/>
                </a:lnTo>
                <a:lnTo>
                  <a:pt x="1421168" y="784339"/>
                </a:lnTo>
                <a:lnTo>
                  <a:pt x="1464449" y="796251"/>
                </a:lnTo>
                <a:lnTo>
                  <a:pt x="1504327" y="815213"/>
                </a:lnTo>
                <a:lnTo>
                  <a:pt x="1540065" y="840498"/>
                </a:lnTo>
                <a:lnTo>
                  <a:pt x="1570951" y="871372"/>
                </a:lnTo>
                <a:lnTo>
                  <a:pt x="1596237" y="907110"/>
                </a:lnTo>
                <a:lnTo>
                  <a:pt x="1615198" y="947000"/>
                </a:lnTo>
                <a:lnTo>
                  <a:pt x="1627111" y="990282"/>
                </a:lnTo>
                <a:lnTo>
                  <a:pt x="1631238" y="1036243"/>
                </a:lnTo>
                <a:lnTo>
                  <a:pt x="1631238" y="525754"/>
                </a:lnTo>
                <a:lnTo>
                  <a:pt x="1555750" y="494144"/>
                </a:lnTo>
                <a:lnTo>
                  <a:pt x="1512468" y="481634"/>
                </a:lnTo>
                <a:lnTo>
                  <a:pt x="1467853" y="472503"/>
                </a:lnTo>
                <a:lnTo>
                  <a:pt x="1422057" y="466928"/>
                </a:lnTo>
                <a:lnTo>
                  <a:pt x="1375206" y="465023"/>
                </a:lnTo>
                <a:lnTo>
                  <a:pt x="1328356" y="466928"/>
                </a:lnTo>
                <a:lnTo>
                  <a:pt x="1282547" y="472503"/>
                </a:lnTo>
                <a:lnTo>
                  <a:pt x="1237932" y="481634"/>
                </a:lnTo>
                <a:lnTo>
                  <a:pt x="1194650" y="494144"/>
                </a:lnTo>
                <a:lnTo>
                  <a:pt x="1152855" y="509917"/>
                </a:lnTo>
                <a:lnTo>
                  <a:pt x="1112697" y="528789"/>
                </a:lnTo>
                <a:lnTo>
                  <a:pt x="1074318" y="550608"/>
                </a:lnTo>
                <a:lnTo>
                  <a:pt x="1037856" y="575246"/>
                </a:lnTo>
                <a:lnTo>
                  <a:pt x="1003465" y="602526"/>
                </a:lnTo>
                <a:lnTo>
                  <a:pt x="971296" y="632333"/>
                </a:lnTo>
                <a:lnTo>
                  <a:pt x="941489" y="664502"/>
                </a:lnTo>
                <a:lnTo>
                  <a:pt x="914196" y="698893"/>
                </a:lnTo>
                <a:lnTo>
                  <a:pt x="889571" y="735355"/>
                </a:lnTo>
                <a:lnTo>
                  <a:pt x="867752" y="773747"/>
                </a:lnTo>
                <a:lnTo>
                  <a:pt x="848880" y="813904"/>
                </a:lnTo>
                <a:lnTo>
                  <a:pt x="833107" y="855700"/>
                </a:lnTo>
                <a:lnTo>
                  <a:pt x="820597" y="898982"/>
                </a:lnTo>
                <a:lnTo>
                  <a:pt x="811466" y="943597"/>
                </a:lnTo>
                <a:lnTo>
                  <a:pt x="805891" y="989406"/>
                </a:lnTo>
                <a:lnTo>
                  <a:pt x="803998" y="1036243"/>
                </a:lnTo>
                <a:lnTo>
                  <a:pt x="805891" y="1083094"/>
                </a:lnTo>
                <a:lnTo>
                  <a:pt x="811466" y="1128903"/>
                </a:lnTo>
                <a:lnTo>
                  <a:pt x="820597" y="1173518"/>
                </a:lnTo>
                <a:lnTo>
                  <a:pt x="833107" y="1216799"/>
                </a:lnTo>
                <a:lnTo>
                  <a:pt x="848880" y="1258582"/>
                </a:lnTo>
                <a:lnTo>
                  <a:pt x="867752" y="1298752"/>
                </a:lnTo>
                <a:lnTo>
                  <a:pt x="889571" y="1337132"/>
                </a:lnTo>
                <a:lnTo>
                  <a:pt x="914196" y="1373593"/>
                </a:lnTo>
                <a:lnTo>
                  <a:pt x="941489" y="1407985"/>
                </a:lnTo>
                <a:lnTo>
                  <a:pt x="971296" y="1440154"/>
                </a:lnTo>
                <a:lnTo>
                  <a:pt x="1003465" y="1469961"/>
                </a:lnTo>
                <a:lnTo>
                  <a:pt x="1037856" y="1497241"/>
                </a:lnTo>
                <a:lnTo>
                  <a:pt x="1074318" y="1521879"/>
                </a:lnTo>
                <a:lnTo>
                  <a:pt x="1112697" y="1543697"/>
                </a:lnTo>
                <a:lnTo>
                  <a:pt x="1152855" y="1562569"/>
                </a:lnTo>
                <a:lnTo>
                  <a:pt x="1194650" y="1578343"/>
                </a:lnTo>
                <a:lnTo>
                  <a:pt x="1237932" y="1590852"/>
                </a:lnTo>
                <a:lnTo>
                  <a:pt x="1282547" y="1599984"/>
                </a:lnTo>
                <a:lnTo>
                  <a:pt x="1328356" y="1605572"/>
                </a:lnTo>
                <a:lnTo>
                  <a:pt x="1375206" y="1607464"/>
                </a:lnTo>
                <a:lnTo>
                  <a:pt x="1422057" y="1605572"/>
                </a:lnTo>
                <a:lnTo>
                  <a:pt x="1467853" y="1599984"/>
                </a:lnTo>
                <a:lnTo>
                  <a:pt x="1512468" y="1590852"/>
                </a:lnTo>
                <a:lnTo>
                  <a:pt x="1555750" y="1578343"/>
                </a:lnTo>
                <a:lnTo>
                  <a:pt x="1597545" y="1562569"/>
                </a:lnTo>
                <a:lnTo>
                  <a:pt x="1637703" y="1543697"/>
                </a:lnTo>
                <a:lnTo>
                  <a:pt x="1676095" y="1521879"/>
                </a:lnTo>
                <a:lnTo>
                  <a:pt x="1712556" y="1497241"/>
                </a:lnTo>
                <a:lnTo>
                  <a:pt x="1746935" y="1469961"/>
                </a:lnTo>
                <a:lnTo>
                  <a:pt x="1779104" y="1440154"/>
                </a:lnTo>
                <a:lnTo>
                  <a:pt x="1808911" y="1407985"/>
                </a:lnTo>
                <a:lnTo>
                  <a:pt x="1836204" y="1373593"/>
                </a:lnTo>
                <a:lnTo>
                  <a:pt x="1860829" y="1337132"/>
                </a:lnTo>
                <a:lnTo>
                  <a:pt x="1882660" y="1298752"/>
                </a:lnTo>
                <a:lnTo>
                  <a:pt x="1901520" y="1258582"/>
                </a:lnTo>
                <a:lnTo>
                  <a:pt x="1917293" y="1216799"/>
                </a:lnTo>
                <a:lnTo>
                  <a:pt x="1929815" y="1173518"/>
                </a:lnTo>
                <a:lnTo>
                  <a:pt x="1938934" y="1128903"/>
                </a:lnTo>
                <a:lnTo>
                  <a:pt x="1944522" y="1083094"/>
                </a:lnTo>
                <a:lnTo>
                  <a:pt x="1946414" y="1036243"/>
                </a:lnTo>
                <a:close/>
              </a:path>
              <a:path w="5589905" h="1609725">
                <a:moveTo>
                  <a:pt x="2756725" y="518160"/>
                </a:moveTo>
                <a:lnTo>
                  <a:pt x="2752179" y="496150"/>
                </a:lnTo>
                <a:lnTo>
                  <a:pt x="2739796" y="478180"/>
                </a:lnTo>
                <a:lnTo>
                  <a:pt x="2721419" y="466051"/>
                </a:lnTo>
                <a:lnTo>
                  <a:pt x="2698915" y="461606"/>
                </a:lnTo>
                <a:lnTo>
                  <a:pt x="2593429" y="461606"/>
                </a:lnTo>
                <a:lnTo>
                  <a:pt x="2508656" y="480352"/>
                </a:lnTo>
                <a:lnTo>
                  <a:pt x="2438641" y="521614"/>
                </a:lnTo>
                <a:lnTo>
                  <a:pt x="2391041" y="562876"/>
                </a:lnTo>
                <a:lnTo>
                  <a:pt x="2373477" y="581634"/>
                </a:lnTo>
                <a:lnTo>
                  <a:pt x="2373388" y="523201"/>
                </a:lnTo>
                <a:lnTo>
                  <a:pt x="2368664" y="500087"/>
                </a:lnTo>
                <a:lnTo>
                  <a:pt x="2355862" y="481228"/>
                </a:lnTo>
                <a:lnTo>
                  <a:pt x="2336914" y="468528"/>
                </a:lnTo>
                <a:lnTo>
                  <a:pt x="2313724" y="463905"/>
                </a:lnTo>
                <a:lnTo>
                  <a:pt x="2112683" y="464350"/>
                </a:lnTo>
                <a:lnTo>
                  <a:pt x="2089556" y="469036"/>
                </a:lnTo>
                <a:lnTo>
                  <a:pt x="2070684" y="481799"/>
                </a:lnTo>
                <a:lnTo>
                  <a:pt x="2057984" y="500735"/>
                </a:lnTo>
                <a:lnTo>
                  <a:pt x="2053374" y="523913"/>
                </a:lnTo>
                <a:lnTo>
                  <a:pt x="2053450" y="1543926"/>
                </a:lnTo>
                <a:lnTo>
                  <a:pt x="2058187" y="1567040"/>
                </a:lnTo>
                <a:lnTo>
                  <a:pt x="2070976" y="1585912"/>
                </a:lnTo>
                <a:lnTo>
                  <a:pt x="2089912" y="1598612"/>
                </a:lnTo>
                <a:lnTo>
                  <a:pt x="2113038" y="1603248"/>
                </a:lnTo>
                <a:lnTo>
                  <a:pt x="2314448" y="1602778"/>
                </a:lnTo>
                <a:lnTo>
                  <a:pt x="2337612" y="1598104"/>
                </a:lnTo>
                <a:lnTo>
                  <a:pt x="2356510" y="1585328"/>
                </a:lnTo>
                <a:lnTo>
                  <a:pt x="2369223" y="1566392"/>
                </a:lnTo>
                <a:lnTo>
                  <a:pt x="2373833" y="1543215"/>
                </a:lnTo>
                <a:lnTo>
                  <a:pt x="2373477" y="986586"/>
                </a:lnTo>
                <a:lnTo>
                  <a:pt x="2375014" y="951191"/>
                </a:lnTo>
                <a:lnTo>
                  <a:pt x="2401836" y="875855"/>
                </a:lnTo>
                <a:lnTo>
                  <a:pt x="2436787" y="833475"/>
                </a:lnTo>
                <a:lnTo>
                  <a:pt x="2510358" y="789470"/>
                </a:lnTo>
                <a:lnTo>
                  <a:pt x="2596832" y="768057"/>
                </a:lnTo>
                <a:lnTo>
                  <a:pt x="2668828" y="761123"/>
                </a:lnTo>
                <a:lnTo>
                  <a:pt x="2698915" y="760615"/>
                </a:lnTo>
                <a:lnTo>
                  <a:pt x="2721419" y="756183"/>
                </a:lnTo>
                <a:lnTo>
                  <a:pt x="2739796" y="744067"/>
                </a:lnTo>
                <a:lnTo>
                  <a:pt x="2752179" y="726097"/>
                </a:lnTo>
                <a:lnTo>
                  <a:pt x="2756725" y="704049"/>
                </a:lnTo>
                <a:lnTo>
                  <a:pt x="2756725" y="518160"/>
                </a:lnTo>
                <a:close/>
              </a:path>
              <a:path w="5589905" h="1609725">
                <a:moveTo>
                  <a:pt x="3834968" y="1014945"/>
                </a:moveTo>
                <a:lnTo>
                  <a:pt x="3833050" y="966393"/>
                </a:lnTo>
                <a:lnTo>
                  <a:pt x="3827932" y="923467"/>
                </a:lnTo>
                <a:lnTo>
                  <a:pt x="3818204" y="873353"/>
                </a:lnTo>
                <a:lnTo>
                  <a:pt x="3805555" y="829170"/>
                </a:lnTo>
                <a:lnTo>
                  <a:pt x="3789616" y="786739"/>
                </a:lnTo>
                <a:lnTo>
                  <a:pt x="3770541" y="746226"/>
                </a:lnTo>
                <a:lnTo>
                  <a:pt x="3757282" y="723112"/>
                </a:lnTo>
                <a:lnTo>
                  <a:pt x="3748481" y="707758"/>
                </a:lnTo>
                <a:lnTo>
                  <a:pt x="3723563" y="671512"/>
                </a:lnTo>
                <a:lnTo>
                  <a:pt x="3695954" y="637628"/>
                </a:lnTo>
                <a:lnTo>
                  <a:pt x="3665791" y="606247"/>
                </a:lnTo>
                <a:lnTo>
                  <a:pt x="3633216" y="577532"/>
                </a:lnTo>
                <a:lnTo>
                  <a:pt x="3598392" y="551637"/>
                </a:lnTo>
                <a:lnTo>
                  <a:pt x="3561448" y="528688"/>
                </a:lnTo>
                <a:lnTo>
                  <a:pt x="3522535" y="508876"/>
                </a:lnTo>
                <a:lnTo>
                  <a:pt x="3519208" y="507530"/>
                </a:lnTo>
                <a:lnTo>
                  <a:pt x="3519208" y="923467"/>
                </a:lnTo>
                <a:lnTo>
                  <a:pt x="3088182" y="923467"/>
                </a:lnTo>
                <a:lnTo>
                  <a:pt x="3109214" y="868489"/>
                </a:lnTo>
                <a:lnTo>
                  <a:pt x="3133433" y="822794"/>
                </a:lnTo>
                <a:lnTo>
                  <a:pt x="3161068" y="786104"/>
                </a:lnTo>
                <a:lnTo>
                  <a:pt x="3192322" y="758088"/>
                </a:lnTo>
                <a:lnTo>
                  <a:pt x="3227438" y="738454"/>
                </a:lnTo>
                <a:lnTo>
                  <a:pt x="3266643" y="726897"/>
                </a:lnTo>
                <a:lnTo>
                  <a:pt x="3310153" y="723112"/>
                </a:lnTo>
                <a:lnTo>
                  <a:pt x="3358096" y="728687"/>
                </a:lnTo>
                <a:lnTo>
                  <a:pt x="3402520" y="744905"/>
                </a:lnTo>
                <a:lnTo>
                  <a:pt x="3441585" y="770915"/>
                </a:lnTo>
                <a:lnTo>
                  <a:pt x="3473437" y="805916"/>
                </a:lnTo>
                <a:lnTo>
                  <a:pt x="3497986" y="853262"/>
                </a:lnTo>
                <a:lnTo>
                  <a:pt x="3519208" y="923467"/>
                </a:lnTo>
                <a:lnTo>
                  <a:pt x="3519208" y="507530"/>
                </a:lnTo>
                <a:lnTo>
                  <a:pt x="3481806" y="492315"/>
                </a:lnTo>
                <a:lnTo>
                  <a:pt x="3439401" y="479183"/>
                </a:lnTo>
                <a:lnTo>
                  <a:pt x="3395459" y="469607"/>
                </a:lnTo>
                <a:lnTo>
                  <a:pt x="3350145" y="463753"/>
                </a:lnTo>
                <a:lnTo>
                  <a:pt x="3303600" y="461772"/>
                </a:lnTo>
                <a:lnTo>
                  <a:pt x="3256902" y="463626"/>
                </a:lnTo>
                <a:lnTo>
                  <a:pt x="3211550" y="469125"/>
                </a:lnTo>
                <a:lnTo>
                  <a:pt x="3167672" y="478129"/>
                </a:lnTo>
                <a:lnTo>
                  <a:pt x="3125368" y="490537"/>
                </a:lnTo>
                <a:lnTo>
                  <a:pt x="3084753" y="506222"/>
                </a:lnTo>
                <a:lnTo>
                  <a:pt x="3045942" y="525056"/>
                </a:lnTo>
                <a:lnTo>
                  <a:pt x="3009036" y="546912"/>
                </a:lnTo>
                <a:lnTo>
                  <a:pt x="2974175" y="571690"/>
                </a:lnTo>
                <a:lnTo>
                  <a:pt x="2941447" y="599262"/>
                </a:lnTo>
                <a:lnTo>
                  <a:pt x="2910979" y="629488"/>
                </a:lnTo>
                <a:lnTo>
                  <a:pt x="2882874" y="662279"/>
                </a:lnTo>
                <a:lnTo>
                  <a:pt x="2857246" y="697484"/>
                </a:lnTo>
                <a:lnTo>
                  <a:pt x="2834208" y="734999"/>
                </a:lnTo>
                <a:lnTo>
                  <a:pt x="2813888" y="774700"/>
                </a:lnTo>
                <a:lnTo>
                  <a:pt x="2796375" y="816457"/>
                </a:lnTo>
                <a:lnTo>
                  <a:pt x="2781795" y="860171"/>
                </a:lnTo>
                <a:lnTo>
                  <a:pt x="2770263" y="905700"/>
                </a:lnTo>
                <a:lnTo>
                  <a:pt x="2761881" y="952931"/>
                </a:lnTo>
                <a:lnTo>
                  <a:pt x="2756763" y="1001737"/>
                </a:lnTo>
                <a:lnTo>
                  <a:pt x="2755036" y="1052004"/>
                </a:lnTo>
                <a:lnTo>
                  <a:pt x="2756814" y="1100251"/>
                </a:lnTo>
                <a:lnTo>
                  <a:pt x="2762085" y="1146975"/>
                </a:lnTo>
                <a:lnTo>
                  <a:pt x="2770759" y="1192161"/>
                </a:lnTo>
                <a:lnTo>
                  <a:pt x="2782671" y="1235379"/>
                </a:lnTo>
                <a:lnTo>
                  <a:pt x="2797784" y="1276883"/>
                </a:lnTo>
                <a:lnTo>
                  <a:pt x="2815971" y="1316431"/>
                </a:lnTo>
                <a:lnTo>
                  <a:pt x="2837142" y="1353934"/>
                </a:lnTo>
                <a:lnTo>
                  <a:pt x="2861183" y="1389303"/>
                </a:lnTo>
                <a:lnTo>
                  <a:pt x="2887992" y="1422412"/>
                </a:lnTo>
                <a:lnTo>
                  <a:pt x="2917469" y="1453184"/>
                </a:lnTo>
                <a:lnTo>
                  <a:pt x="2949511" y="1481505"/>
                </a:lnTo>
                <a:lnTo>
                  <a:pt x="2984017" y="1507274"/>
                </a:lnTo>
                <a:lnTo>
                  <a:pt x="3020885" y="1530388"/>
                </a:lnTo>
                <a:lnTo>
                  <a:pt x="3060001" y="1550746"/>
                </a:lnTo>
                <a:lnTo>
                  <a:pt x="3101276" y="1568259"/>
                </a:lnTo>
                <a:lnTo>
                  <a:pt x="3144609" y="1582813"/>
                </a:lnTo>
                <a:lnTo>
                  <a:pt x="3189884" y="1594307"/>
                </a:lnTo>
                <a:lnTo>
                  <a:pt x="3237014" y="1602638"/>
                </a:lnTo>
                <a:lnTo>
                  <a:pt x="3285883" y="1607718"/>
                </a:lnTo>
                <a:lnTo>
                  <a:pt x="3336391" y="1609432"/>
                </a:lnTo>
                <a:lnTo>
                  <a:pt x="3389985" y="1607007"/>
                </a:lnTo>
                <a:lnTo>
                  <a:pt x="3442017" y="1600288"/>
                </a:lnTo>
                <a:lnTo>
                  <a:pt x="3492487" y="1590103"/>
                </a:lnTo>
                <a:lnTo>
                  <a:pt x="3541445" y="1577251"/>
                </a:lnTo>
                <a:lnTo>
                  <a:pt x="3615105" y="1554784"/>
                </a:lnTo>
                <a:lnTo>
                  <a:pt x="3655872" y="1541741"/>
                </a:lnTo>
                <a:lnTo>
                  <a:pt x="3697122" y="1523974"/>
                </a:lnTo>
                <a:lnTo>
                  <a:pt x="3728643" y="1489113"/>
                </a:lnTo>
                <a:lnTo>
                  <a:pt x="3733635" y="1465834"/>
                </a:lnTo>
                <a:lnTo>
                  <a:pt x="3729875" y="1441894"/>
                </a:lnTo>
                <a:lnTo>
                  <a:pt x="3716032" y="1405280"/>
                </a:lnTo>
                <a:lnTo>
                  <a:pt x="3696627" y="1355242"/>
                </a:lnTo>
                <a:lnTo>
                  <a:pt x="3679329" y="1311071"/>
                </a:lnTo>
                <a:lnTo>
                  <a:pt x="3659238" y="1272197"/>
                </a:lnTo>
                <a:lnTo>
                  <a:pt x="3618369" y="1254150"/>
                </a:lnTo>
                <a:lnTo>
                  <a:pt x="3500399" y="1300099"/>
                </a:lnTo>
                <a:lnTo>
                  <a:pt x="3443706" y="1321650"/>
                </a:lnTo>
                <a:lnTo>
                  <a:pt x="3402368" y="1329588"/>
                </a:lnTo>
                <a:lnTo>
                  <a:pt x="3353765" y="1330718"/>
                </a:lnTo>
                <a:lnTo>
                  <a:pt x="3302419" y="1326972"/>
                </a:lnTo>
                <a:lnTo>
                  <a:pt x="3256432" y="1315631"/>
                </a:lnTo>
                <a:lnTo>
                  <a:pt x="3215576" y="1296593"/>
                </a:lnTo>
                <a:lnTo>
                  <a:pt x="3179622" y="1269746"/>
                </a:lnTo>
                <a:lnTo>
                  <a:pt x="3148355" y="1234973"/>
                </a:lnTo>
                <a:lnTo>
                  <a:pt x="3121558" y="1192161"/>
                </a:lnTo>
                <a:lnTo>
                  <a:pt x="3099003" y="1141183"/>
                </a:lnTo>
                <a:lnTo>
                  <a:pt x="3695611" y="1141183"/>
                </a:lnTo>
                <a:lnTo>
                  <a:pt x="3747757" y="1136624"/>
                </a:lnTo>
                <a:lnTo>
                  <a:pt x="3787025" y="1122438"/>
                </a:lnTo>
                <a:lnTo>
                  <a:pt x="3814153" y="1097915"/>
                </a:lnTo>
                <a:lnTo>
                  <a:pt x="3829888" y="1062316"/>
                </a:lnTo>
                <a:lnTo>
                  <a:pt x="3834968" y="1014945"/>
                </a:lnTo>
                <a:close/>
              </a:path>
              <a:path w="5589905" h="1609725">
                <a:moveTo>
                  <a:pt x="5585472" y="1549882"/>
                </a:moveTo>
                <a:lnTo>
                  <a:pt x="5584837" y="1260741"/>
                </a:lnTo>
                <a:lnTo>
                  <a:pt x="5568620" y="1221765"/>
                </a:lnTo>
                <a:lnTo>
                  <a:pt x="5529554" y="1205699"/>
                </a:lnTo>
                <a:lnTo>
                  <a:pt x="5240502" y="1206296"/>
                </a:lnTo>
                <a:lnTo>
                  <a:pt x="5219065" y="1210691"/>
                </a:lnTo>
                <a:lnTo>
                  <a:pt x="5201551" y="1222552"/>
                </a:lnTo>
                <a:lnTo>
                  <a:pt x="5189753" y="1240091"/>
                </a:lnTo>
                <a:lnTo>
                  <a:pt x="5185461" y="1261554"/>
                </a:lnTo>
                <a:lnTo>
                  <a:pt x="5186045" y="1550682"/>
                </a:lnTo>
                <a:lnTo>
                  <a:pt x="5190439" y="1572145"/>
                </a:lnTo>
                <a:lnTo>
                  <a:pt x="5202313" y="1589659"/>
                </a:lnTo>
                <a:lnTo>
                  <a:pt x="5219865" y="1601444"/>
                </a:lnTo>
                <a:lnTo>
                  <a:pt x="5241341" y="1605724"/>
                </a:lnTo>
                <a:lnTo>
                  <a:pt x="5530380" y="1605153"/>
                </a:lnTo>
                <a:lnTo>
                  <a:pt x="5551856" y="1600771"/>
                </a:lnTo>
                <a:lnTo>
                  <a:pt x="5569369" y="1588909"/>
                </a:lnTo>
                <a:lnTo>
                  <a:pt x="5581154" y="1571358"/>
                </a:lnTo>
                <a:lnTo>
                  <a:pt x="5585472" y="1549882"/>
                </a:lnTo>
                <a:close/>
              </a:path>
              <a:path w="5589905" h="1609725">
                <a:moveTo>
                  <a:pt x="5589600" y="971829"/>
                </a:moveTo>
                <a:lnTo>
                  <a:pt x="5588990" y="830999"/>
                </a:lnTo>
                <a:lnTo>
                  <a:pt x="5586133" y="782751"/>
                </a:lnTo>
                <a:lnTo>
                  <a:pt x="5577751" y="736777"/>
                </a:lnTo>
                <a:lnTo>
                  <a:pt x="5564149" y="693356"/>
                </a:lnTo>
                <a:lnTo>
                  <a:pt x="5545582" y="652767"/>
                </a:lnTo>
                <a:lnTo>
                  <a:pt x="5522353" y="615276"/>
                </a:lnTo>
                <a:lnTo>
                  <a:pt x="5494756" y="581177"/>
                </a:lnTo>
                <a:lnTo>
                  <a:pt x="5463057" y="550722"/>
                </a:lnTo>
                <a:lnTo>
                  <a:pt x="5427548" y="524205"/>
                </a:lnTo>
                <a:lnTo>
                  <a:pt x="5388534" y="501891"/>
                </a:lnTo>
                <a:lnTo>
                  <a:pt x="5346268" y="484060"/>
                </a:lnTo>
                <a:lnTo>
                  <a:pt x="5301056" y="470979"/>
                </a:lnTo>
                <a:lnTo>
                  <a:pt x="5253177" y="462927"/>
                </a:lnTo>
                <a:lnTo>
                  <a:pt x="5202923" y="460184"/>
                </a:lnTo>
                <a:lnTo>
                  <a:pt x="5152593" y="462419"/>
                </a:lnTo>
                <a:lnTo>
                  <a:pt x="5105400" y="469557"/>
                </a:lnTo>
                <a:lnTo>
                  <a:pt x="5059921" y="482180"/>
                </a:lnTo>
                <a:lnTo>
                  <a:pt x="5014773" y="500913"/>
                </a:lnTo>
                <a:lnTo>
                  <a:pt x="4968519" y="526351"/>
                </a:lnTo>
                <a:lnTo>
                  <a:pt x="4919764" y="559104"/>
                </a:lnTo>
                <a:lnTo>
                  <a:pt x="4867084" y="599770"/>
                </a:lnTo>
                <a:lnTo>
                  <a:pt x="4842522" y="569201"/>
                </a:lnTo>
                <a:lnTo>
                  <a:pt x="4801565" y="530085"/>
                </a:lnTo>
                <a:lnTo>
                  <a:pt x="4739856" y="495655"/>
                </a:lnTo>
                <a:lnTo>
                  <a:pt x="4698035" y="480466"/>
                </a:lnTo>
                <a:lnTo>
                  <a:pt x="4653242" y="469341"/>
                </a:lnTo>
                <a:lnTo>
                  <a:pt x="4606683" y="462508"/>
                </a:lnTo>
                <a:lnTo>
                  <a:pt x="4559503" y="460184"/>
                </a:lnTo>
                <a:lnTo>
                  <a:pt x="4505604" y="462813"/>
                </a:lnTo>
                <a:lnTo>
                  <a:pt x="4456214" y="471081"/>
                </a:lnTo>
                <a:lnTo>
                  <a:pt x="4410075" y="485521"/>
                </a:lnTo>
                <a:lnTo>
                  <a:pt x="4365917" y="506679"/>
                </a:lnTo>
                <a:lnTo>
                  <a:pt x="4322508" y="535076"/>
                </a:lnTo>
                <a:lnTo>
                  <a:pt x="4278566" y="571258"/>
                </a:lnTo>
                <a:lnTo>
                  <a:pt x="4278477" y="521017"/>
                </a:lnTo>
                <a:lnTo>
                  <a:pt x="4273728" y="497814"/>
                </a:lnTo>
                <a:lnTo>
                  <a:pt x="4260913" y="478891"/>
                </a:lnTo>
                <a:lnTo>
                  <a:pt x="4241965" y="466153"/>
                </a:lnTo>
                <a:lnTo>
                  <a:pt x="4218813" y="461530"/>
                </a:lnTo>
                <a:lnTo>
                  <a:pt x="4022902" y="461962"/>
                </a:lnTo>
                <a:lnTo>
                  <a:pt x="3999750" y="466699"/>
                </a:lnTo>
                <a:lnTo>
                  <a:pt x="3980853" y="479513"/>
                </a:lnTo>
                <a:lnTo>
                  <a:pt x="3968127" y="498475"/>
                </a:lnTo>
                <a:lnTo>
                  <a:pt x="3963492" y="521639"/>
                </a:lnTo>
                <a:lnTo>
                  <a:pt x="3963860" y="722236"/>
                </a:lnTo>
                <a:lnTo>
                  <a:pt x="3964051" y="722668"/>
                </a:lnTo>
                <a:lnTo>
                  <a:pt x="3963860" y="1544294"/>
                </a:lnTo>
                <a:lnTo>
                  <a:pt x="3968610" y="1567484"/>
                </a:lnTo>
                <a:lnTo>
                  <a:pt x="3981424" y="1586420"/>
                </a:lnTo>
                <a:lnTo>
                  <a:pt x="4000398" y="1599158"/>
                </a:lnTo>
                <a:lnTo>
                  <a:pt x="4023614" y="1603781"/>
                </a:lnTo>
                <a:lnTo>
                  <a:pt x="4225544" y="1603349"/>
                </a:lnTo>
                <a:lnTo>
                  <a:pt x="4248747" y="1598612"/>
                </a:lnTo>
                <a:lnTo>
                  <a:pt x="4267670" y="1585798"/>
                </a:lnTo>
                <a:lnTo>
                  <a:pt x="4280408" y="1566849"/>
                </a:lnTo>
                <a:lnTo>
                  <a:pt x="4285031" y="1543672"/>
                </a:lnTo>
                <a:lnTo>
                  <a:pt x="4284751" y="902919"/>
                </a:lnTo>
                <a:lnTo>
                  <a:pt x="4290365" y="857351"/>
                </a:lnTo>
                <a:lnTo>
                  <a:pt x="4306405" y="817346"/>
                </a:lnTo>
                <a:lnTo>
                  <a:pt x="4331640" y="784123"/>
                </a:lnTo>
                <a:lnTo>
                  <a:pt x="4364875" y="758875"/>
                </a:lnTo>
                <a:lnTo>
                  <a:pt x="4404893" y="742848"/>
                </a:lnTo>
                <a:lnTo>
                  <a:pt x="4450473" y="737235"/>
                </a:lnTo>
                <a:lnTo>
                  <a:pt x="4499127" y="743140"/>
                </a:lnTo>
                <a:lnTo>
                  <a:pt x="4539996" y="760488"/>
                </a:lnTo>
                <a:lnTo>
                  <a:pt x="4572609" y="788733"/>
                </a:lnTo>
                <a:lnTo>
                  <a:pt x="4596485" y="827341"/>
                </a:lnTo>
                <a:lnTo>
                  <a:pt x="4611154" y="875766"/>
                </a:lnTo>
                <a:lnTo>
                  <a:pt x="4616145" y="933475"/>
                </a:lnTo>
                <a:lnTo>
                  <a:pt x="4616335" y="1545196"/>
                </a:lnTo>
                <a:lnTo>
                  <a:pt x="4621022" y="1568373"/>
                </a:lnTo>
                <a:lnTo>
                  <a:pt x="4633823" y="1587271"/>
                </a:lnTo>
                <a:lnTo>
                  <a:pt x="4652784" y="1599996"/>
                </a:lnTo>
                <a:lnTo>
                  <a:pt x="4676000" y="1604657"/>
                </a:lnTo>
                <a:lnTo>
                  <a:pt x="4878006" y="1604238"/>
                </a:lnTo>
                <a:lnTo>
                  <a:pt x="4901158" y="1599488"/>
                </a:lnTo>
                <a:lnTo>
                  <a:pt x="4920056" y="1586674"/>
                </a:lnTo>
                <a:lnTo>
                  <a:pt x="4932781" y="1567726"/>
                </a:lnTo>
                <a:lnTo>
                  <a:pt x="4937404" y="1544548"/>
                </a:lnTo>
                <a:lnTo>
                  <a:pt x="4936883" y="902919"/>
                </a:lnTo>
                <a:lnTo>
                  <a:pt x="4942510" y="856615"/>
                </a:lnTo>
                <a:lnTo>
                  <a:pt x="4958613" y="816406"/>
                </a:lnTo>
                <a:lnTo>
                  <a:pt x="4984039" y="783323"/>
                </a:lnTo>
                <a:lnTo>
                  <a:pt x="5017630" y="758405"/>
                </a:lnTo>
                <a:lnTo>
                  <a:pt x="5058232" y="742696"/>
                </a:lnTo>
                <a:lnTo>
                  <a:pt x="5104701" y="737235"/>
                </a:lnTo>
                <a:lnTo>
                  <a:pt x="5150929" y="742696"/>
                </a:lnTo>
                <a:lnTo>
                  <a:pt x="5190807" y="758405"/>
                </a:lnTo>
                <a:lnTo>
                  <a:pt x="5223395" y="783323"/>
                </a:lnTo>
                <a:lnTo>
                  <a:pt x="5247805" y="816406"/>
                </a:lnTo>
                <a:lnTo>
                  <a:pt x="5263121" y="856615"/>
                </a:lnTo>
                <a:lnTo>
                  <a:pt x="5268430" y="902919"/>
                </a:lnTo>
                <a:lnTo>
                  <a:pt x="5268519" y="972553"/>
                </a:lnTo>
                <a:lnTo>
                  <a:pt x="5273205" y="995705"/>
                </a:lnTo>
                <a:lnTo>
                  <a:pt x="5285994" y="1014603"/>
                </a:lnTo>
                <a:lnTo>
                  <a:pt x="5304968" y="1027328"/>
                </a:lnTo>
                <a:lnTo>
                  <a:pt x="5328170" y="1031938"/>
                </a:lnTo>
                <a:lnTo>
                  <a:pt x="5530202" y="1031595"/>
                </a:lnTo>
                <a:lnTo>
                  <a:pt x="5553354" y="1026845"/>
                </a:lnTo>
                <a:lnTo>
                  <a:pt x="5572252" y="1014031"/>
                </a:lnTo>
                <a:lnTo>
                  <a:pt x="5584977" y="995057"/>
                </a:lnTo>
                <a:lnTo>
                  <a:pt x="5589600" y="971829"/>
                </a:lnTo>
                <a:close/>
              </a:path>
            </a:pathLst>
          </a:custGeom>
          <a:solidFill>
            <a:srgbClr val="5C5E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09996-96F4-F14F-A9CA-B20C8854615D}"/>
              </a:ext>
            </a:extLst>
          </p:cNvPr>
          <p:cNvSpPr txBox="1"/>
          <p:nvPr userDrawn="1"/>
        </p:nvSpPr>
        <p:spPr>
          <a:xfrm>
            <a:off x="5322868" y="4501671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Bef>
                <a:spcPts val="1200"/>
              </a:spcBef>
            </a:pPr>
            <a:endParaRPr lang="nl-NL" sz="1600" err="1">
              <a:solidFill>
                <a:srgbClr val="5C5E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8073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V7 - 12 chapit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 Single Corner of Rectangle 27">
            <a:extLst>
              <a:ext uri="{FF2B5EF4-FFF2-40B4-BE49-F238E27FC236}">
                <a16:creationId xmlns:a16="http://schemas.microsoft.com/office/drawing/2014/main" id="{D0B5AA11-68BA-644D-B815-EA4BBD1BABBD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884920" cy="725488"/>
          </a:xfrm>
        </p:spPr>
        <p:txBody>
          <a:bodyPr bIns="0">
            <a:normAutofit/>
          </a:bodyPr>
          <a:lstStyle>
            <a:lvl1pPr>
              <a:defRPr sz="3000" b="0" cap="all" baseline="0">
                <a:solidFill>
                  <a:srgbClr val="5C5EA7"/>
                </a:solidFill>
              </a:defRPr>
            </a:lvl1pPr>
          </a:lstStyle>
          <a:p>
            <a:r>
              <a:rPr lang="en-GB"/>
              <a:t>agenda</a:t>
            </a:r>
            <a:endParaRPr lang="nl-NL"/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7CC534E6-DB42-8149-AB10-2967ED4C3B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9826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12" name="Espace réservé du texte 27">
            <a:extLst>
              <a:ext uri="{FF2B5EF4-FFF2-40B4-BE49-F238E27FC236}">
                <a16:creationId xmlns:a16="http://schemas.microsoft.com/office/drawing/2014/main" id="{6FD76D0F-5D9D-3849-A764-389F90604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823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0" name="Espace réservé du texte 5">
            <a:extLst>
              <a:ext uri="{FF2B5EF4-FFF2-40B4-BE49-F238E27FC236}">
                <a16:creationId xmlns:a16="http://schemas.microsoft.com/office/drawing/2014/main" id="{34979973-F3E4-BF47-A654-243AD633B1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8507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21" name="Espace réservé du texte 27">
            <a:extLst>
              <a:ext uri="{FF2B5EF4-FFF2-40B4-BE49-F238E27FC236}">
                <a16:creationId xmlns:a16="http://schemas.microsoft.com/office/drawing/2014/main" id="{D9A14A7D-FA44-394F-8398-396D7B7D6D3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68504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29" name="Espace réservé du texte 5">
            <a:extLst>
              <a:ext uri="{FF2B5EF4-FFF2-40B4-BE49-F238E27FC236}">
                <a16:creationId xmlns:a16="http://schemas.microsoft.com/office/drawing/2014/main" id="{295509F5-EE42-8A48-AE5E-7D1AD056C3B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78132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30" name="Espace réservé du texte 27">
            <a:extLst>
              <a:ext uri="{FF2B5EF4-FFF2-40B4-BE49-F238E27FC236}">
                <a16:creationId xmlns:a16="http://schemas.microsoft.com/office/drawing/2014/main" id="{9842C5C0-94F6-D647-A714-9D123A2F72D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78129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017A3484-3BA0-D942-B72A-AA5BEB6D55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53314" y="703812"/>
            <a:ext cx="984889" cy="284400"/>
          </a:xfrm>
          <a:prstGeom prst="rect">
            <a:avLst/>
          </a:prstGeom>
        </p:spPr>
      </p:pic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08A719C2-699B-A749-8537-F72DD8AC4A78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465829" y="1416368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2" name="Espace réservé du texte 27">
            <a:extLst>
              <a:ext uri="{FF2B5EF4-FFF2-40B4-BE49-F238E27FC236}">
                <a16:creationId xmlns:a16="http://schemas.microsoft.com/office/drawing/2014/main" id="{06D2067A-8EBB-1748-9044-9D116E42DD8A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465826" y="2374986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DC033077-5EF0-1045-B69F-4A36FE11BED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494510" y="3151752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4" name="Espace réservé du texte 27">
            <a:extLst>
              <a:ext uri="{FF2B5EF4-FFF2-40B4-BE49-F238E27FC236}">
                <a16:creationId xmlns:a16="http://schemas.microsoft.com/office/drawing/2014/main" id="{7910E30E-5AB2-144A-9824-390AFD15F44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494507" y="4110370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BE48ED86-DC7E-2740-B550-947DB798513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504135" y="4791275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6" name="Espace réservé du texte 27">
            <a:extLst>
              <a:ext uri="{FF2B5EF4-FFF2-40B4-BE49-F238E27FC236}">
                <a16:creationId xmlns:a16="http://schemas.microsoft.com/office/drawing/2014/main" id="{26B04A5C-7076-C541-8E59-48DCF3C5242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504132" y="5749893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48" name="Espace réservé du texte 5">
            <a:extLst>
              <a:ext uri="{FF2B5EF4-FFF2-40B4-BE49-F238E27FC236}">
                <a16:creationId xmlns:a16="http://schemas.microsoft.com/office/drawing/2014/main" id="{4FA4655B-9483-9444-84ED-A4B8ABE4A2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280964" y="1401029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49" name="Espace réservé du texte 27">
            <a:extLst>
              <a:ext uri="{FF2B5EF4-FFF2-40B4-BE49-F238E27FC236}">
                <a16:creationId xmlns:a16="http://schemas.microsoft.com/office/drawing/2014/main" id="{AD35BE72-3DBA-884C-81C5-2B635422078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0961" y="2359647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0" name="Espace réservé du texte 5">
            <a:extLst>
              <a:ext uri="{FF2B5EF4-FFF2-40B4-BE49-F238E27FC236}">
                <a16:creationId xmlns:a16="http://schemas.microsoft.com/office/drawing/2014/main" id="{CA629D0B-2911-C74F-BD31-6D3876B19D2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309645" y="3136413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1" name="Espace réservé du texte 27">
            <a:extLst>
              <a:ext uri="{FF2B5EF4-FFF2-40B4-BE49-F238E27FC236}">
                <a16:creationId xmlns:a16="http://schemas.microsoft.com/office/drawing/2014/main" id="{DEB345E0-95C9-1D41-8F2F-16BFC672135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09642" y="4095031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2" name="Espace réservé du texte 5">
            <a:extLst>
              <a:ext uri="{FF2B5EF4-FFF2-40B4-BE49-F238E27FC236}">
                <a16:creationId xmlns:a16="http://schemas.microsoft.com/office/drawing/2014/main" id="{524C7E81-8FE6-604C-90B7-A14258D3F45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19270" y="4775936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3" name="Espace réservé du texte 27">
            <a:extLst>
              <a:ext uri="{FF2B5EF4-FFF2-40B4-BE49-F238E27FC236}">
                <a16:creationId xmlns:a16="http://schemas.microsoft.com/office/drawing/2014/main" id="{0311B0ED-B0C7-4545-B51E-5B760567CDC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19267" y="5734554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4" name="Espace réservé du texte 5">
            <a:extLst>
              <a:ext uri="{FF2B5EF4-FFF2-40B4-BE49-F238E27FC236}">
                <a16:creationId xmlns:a16="http://schemas.microsoft.com/office/drawing/2014/main" id="{CC708FA3-D2C8-5049-87C4-69F51F00996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096099" y="1385690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5" name="Espace réservé du texte 27">
            <a:extLst>
              <a:ext uri="{FF2B5EF4-FFF2-40B4-BE49-F238E27FC236}">
                <a16:creationId xmlns:a16="http://schemas.microsoft.com/office/drawing/2014/main" id="{C11BB72A-8FB9-844F-9ECF-500EAAE6643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096096" y="2344308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9B6ED24D-CAF0-0F4E-A415-EA8320B8631C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124780" y="3121074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7" name="Espace réservé du texte 27">
            <a:extLst>
              <a:ext uri="{FF2B5EF4-FFF2-40B4-BE49-F238E27FC236}">
                <a16:creationId xmlns:a16="http://schemas.microsoft.com/office/drawing/2014/main" id="{86B39508-A2EF-B641-8CFA-C0A0B8436E38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124777" y="4079692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  <p:sp>
        <p:nvSpPr>
          <p:cNvPr id="58" name="Espace réservé du texte 5">
            <a:extLst>
              <a:ext uri="{FF2B5EF4-FFF2-40B4-BE49-F238E27FC236}">
                <a16:creationId xmlns:a16="http://schemas.microsoft.com/office/drawing/2014/main" id="{1CD0E733-2E9A-0048-A56E-1A5FA325A63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34405" y="4760597"/>
            <a:ext cx="755335" cy="646331"/>
          </a:xfrm>
        </p:spPr>
        <p:txBody>
          <a:bodyPr wrap="none" anchor="b">
            <a:noAutofit/>
          </a:bodyPr>
          <a:lstStyle>
            <a:lvl1pPr algn="l">
              <a:buNone/>
              <a:defRPr sz="36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sp>
        <p:nvSpPr>
          <p:cNvPr id="59" name="Espace réservé du texte 27">
            <a:extLst>
              <a:ext uri="{FF2B5EF4-FFF2-40B4-BE49-F238E27FC236}">
                <a16:creationId xmlns:a16="http://schemas.microsoft.com/office/drawing/2014/main" id="{0F3CA836-5EBB-A047-AFC3-A6F1967DD7A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134402" y="5719215"/>
            <a:ext cx="2532431" cy="355482"/>
          </a:xfrm>
        </p:spPr>
        <p:txBody>
          <a:bodyPr wrap="square" anchor="b">
            <a:noAutofit/>
          </a:bodyPr>
          <a:lstStyle>
            <a:lvl1pPr marL="0" indent="0" algn="l">
              <a:lnSpc>
                <a:spcPct val="95000"/>
              </a:lnSpc>
              <a:buNone/>
              <a:defRPr sz="1600" cap="none" spc="0" baseline="0">
                <a:solidFill>
                  <a:srgbClr val="5C5EA7"/>
                </a:solidFill>
                <a:latin typeface="+mn-lt"/>
              </a:defRPr>
            </a:lvl1pPr>
            <a:lvl2pPr marL="190500" indent="0">
              <a:buNone/>
              <a:defRPr/>
            </a:lvl2pPr>
            <a:lvl3pPr marL="460375" indent="0">
              <a:buNone/>
              <a:defRPr/>
            </a:lvl3pPr>
            <a:lvl4pPr marL="746125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7408546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cran chapitre-V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6608D983-B8C8-4949-ABE3-C1E4D195C190}"/>
              </a:ext>
            </a:extLst>
          </p:cNvPr>
          <p:cNvSpPr/>
          <p:nvPr userDrawn="1"/>
        </p:nvSpPr>
        <p:spPr>
          <a:xfrm flipV="1">
            <a:off x="1" y="0"/>
            <a:ext cx="12192000" cy="6858000"/>
          </a:xfrm>
          <a:prstGeom prst="round1Rect">
            <a:avLst>
              <a:gd name="adj" fmla="val 30908"/>
            </a:avLst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E0DE90E-F256-4B4E-8727-BAAAC04622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6B61BE6-054D-344F-9648-B00CFB1C1B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  <a:ln>
            <a:noFill/>
          </a:ln>
        </p:spPr>
        <p:txBody>
          <a:bodyPr lIns="36000"/>
          <a:lstStyle>
            <a:lvl1pPr>
              <a:defRPr sz="1000">
                <a:solidFill>
                  <a:srgbClr val="5C5EA7"/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B1534AA-E471-9646-A3C9-4E0FCE4C0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  <a:ln>
            <a:noFill/>
          </a:ln>
        </p:spPr>
        <p:txBody>
          <a:bodyPr/>
          <a:lstStyle>
            <a:lvl1pPr algn="l">
              <a:defRPr sz="1000">
                <a:solidFill>
                  <a:srgbClr val="5C5EA7"/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6BD98B-F602-FB4D-AB93-5293379E0E01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46B2770-530C-174B-A000-2DEA096E1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83926" y="1816107"/>
            <a:ext cx="6705600" cy="2263768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5C5EA7"/>
                </a:solidFill>
              </a:defRPr>
            </a:lvl1pPr>
          </a:lstStyle>
          <a:p>
            <a:r>
              <a:rPr lang="fr-FR" noProof="0"/>
              <a:t>Titre du chapitre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54A2846-9D88-BA4D-AAE2-18FFEBB4A13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83926" y="4106863"/>
            <a:ext cx="6705600" cy="1500187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rgbClr val="5C5EA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B4BB901B-0594-8C4D-97AF-39955A8862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67" y="2892021"/>
            <a:ext cx="2116658" cy="1264962"/>
          </a:xfrm>
        </p:spPr>
        <p:txBody>
          <a:bodyPr wrap="square" bIns="0" anchor="b">
            <a:spAutoFit/>
          </a:bodyPr>
          <a:lstStyle>
            <a:lvl1pPr algn="r">
              <a:spcBef>
                <a:spcPts val="0"/>
              </a:spcBef>
              <a:buNone/>
              <a:defRPr sz="8800">
                <a:solidFill>
                  <a:srgbClr val="5C5EA7"/>
                </a:solidFill>
                <a:latin typeface="+mn-lt"/>
              </a:defRPr>
            </a:lvl1pPr>
          </a:lstStyle>
          <a:p>
            <a:pPr lvl="0"/>
            <a:r>
              <a:rPr lang="fr-FR" noProof="0"/>
              <a:t>##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8DB3D7-3133-584A-AF04-2744752224EB}"/>
              </a:ext>
            </a:extLst>
          </p:cNvPr>
          <p:cNvGrpSpPr/>
          <p:nvPr userDrawn="1"/>
        </p:nvGrpSpPr>
        <p:grpSpPr>
          <a:xfrm flipH="1">
            <a:off x="2315249" y="1580058"/>
            <a:ext cx="3059151" cy="5268417"/>
            <a:chOff x="7016750" y="2291137"/>
            <a:chExt cx="965521" cy="1662804"/>
          </a:xfrm>
        </p:grpSpPr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FEC12849-46DF-A54B-AECE-D4595AEAB132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BB6132D-D0AE-F543-A8BD-A0A4A8266EB6}"/>
                </a:ext>
              </a:extLst>
            </p:cNvPr>
            <p:cNvCxnSpPr/>
            <p:nvPr/>
          </p:nvCxnSpPr>
          <p:spPr>
            <a:xfrm flipH="1">
              <a:off x="7016750" y="2292974"/>
              <a:ext cx="736600" cy="0"/>
            </a:xfrm>
            <a:prstGeom prst="line">
              <a:avLst/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122A84A-B74B-F042-AE91-A45000970DC6}"/>
                </a:ext>
              </a:extLst>
            </p:cNvPr>
            <p:cNvCxnSpPr>
              <a:cxnSpLocks/>
            </p:cNvCxnSpPr>
            <p:nvPr/>
          </p:nvCxnSpPr>
          <p:spPr>
            <a:xfrm>
              <a:off x="7981962" y="2520950"/>
              <a:ext cx="0" cy="1432991"/>
            </a:xfrm>
            <a:prstGeom prst="line">
              <a:avLst/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77447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Citation-V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FC102534-8FB1-F847-AFE3-9E87B71E8E6E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1877" y="1963554"/>
            <a:ext cx="6552398" cy="2868279"/>
          </a:xfrm>
        </p:spPr>
        <p:txBody>
          <a:bodyPr tIns="0" anchor="t"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3600" spc="0" baseline="0">
                <a:solidFill>
                  <a:srgbClr val="5C5EA7"/>
                </a:solidFill>
              </a:defRPr>
            </a:lvl1pPr>
          </a:lstStyle>
          <a:p>
            <a:pPr lvl="0"/>
            <a:r>
              <a:rPr lang="fr-FR" noProof="0"/>
              <a:t>Citation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346F7D89-EF9D-7046-A934-7E24938235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1" y="1742171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rgbClr val="5C5EA7"/>
                </a:solidFill>
              </a:defRPr>
            </a:lvl1pPr>
          </a:lstStyle>
          <a:p>
            <a:pPr lvl="0"/>
            <a:r>
              <a:rPr lang="fr-FR" noProof="0"/>
              <a:t>«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7F7A7295-0278-5043-86C6-D7AB9E1F5D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0525" y="4189678"/>
            <a:ext cx="809826" cy="1049105"/>
          </a:xfrm>
        </p:spPr>
        <p:txBody>
          <a:bodyPr tIns="0" anchor="b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1500">
                <a:solidFill>
                  <a:srgbClr val="5C5EA7"/>
                </a:solidFill>
              </a:defRPr>
            </a:lvl1pPr>
          </a:lstStyle>
          <a:p>
            <a:pPr lvl="0"/>
            <a:r>
              <a:rPr lang="fr-FR" noProof="0"/>
              <a:t> »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6BDFAF5F-2694-1643-A67C-56E9C12002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94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-V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 Single Corner of Rectangle 13">
            <a:extLst>
              <a:ext uri="{FF2B5EF4-FFF2-40B4-BE49-F238E27FC236}">
                <a16:creationId xmlns:a16="http://schemas.microsoft.com/office/drawing/2014/main" id="{427E2E72-14E4-E841-9C3C-456FD43AF9C0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67614" y="1583307"/>
            <a:ext cx="6795586" cy="3344294"/>
          </a:xfrm>
        </p:spPr>
        <p:txBody>
          <a:bodyPr tIns="0" anchor="ctr"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sz="2800" spc="0" baseline="0">
                <a:solidFill>
                  <a:srgbClr val="5C5EA7"/>
                </a:solidFill>
              </a:defRPr>
            </a:lvl1pPr>
          </a:lstStyle>
          <a:p>
            <a:pPr lvl="0"/>
            <a:r>
              <a:rPr lang="fr-FR" noProof="0"/>
              <a:t>Texte mission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DE9B91-E2BA-8E4C-AD6D-1306755899B2}"/>
              </a:ext>
            </a:extLst>
          </p:cNvPr>
          <p:cNvSpPr txBox="1"/>
          <p:nvPr userDrawn="1"/>
        </p:nvSpPr>
        <p:spPr>
          <a:xfrm>
            <a:off x="685801" y="2919411"/>
            <a:ext cx="2169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GB" sz="3600" cap="all" baseline="0">
                <a:solidFill>
                  <a:srgbClr val="5C5EA7"/>
                </a:solidFill>
              </a:rPr>
              <a:t>Mission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EBB3D0-7A85-F748-BB82-08138A3D9C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3FC72A2-DEAF-5349-957A-D77081EF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84B986C-D66F-2642-A719-D0A866E2B7FC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>
            <a:extLst>
              <a:ext uri="{FF2B5EF4-FFF2-40B4-BE49-F238E27FC236}">
                <a16:creationId xmlns:a16="http://schemas.microsoft.com/office/drawing/2014/main" id="{F497BD11-95DA-BC4E-A2E2-EB9E74C01A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07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contact-V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ingle Corner of Rectangle 11">
            <a:extLst>
              <a:ext uri="{FF2B5EF4-FFF2-40B4-BE49-F238E27FC236}">
                <a16:creationId xmlns:a16="http://schemas.microsoft.com/office/drawing/2014/main" id="{C0E6259D-D24A-2244-A4DE-9B6A2A63ACE9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5D56C193-5E6E-BB4A-86A7-D30DB629B7F7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59688" y="1714661"/>
            <a:ext cx="793734" cy="79373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3786CFAA-3AFF-0B4E-9979-A4FAF83B19D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4541" y="2731317"/>
            <a:ext cx="357550" cy="55547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5CEB62E-6503-F941-B245-351C7B89C8A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8697" y="4550938"/>
            <a:ext cx="609238" cy="566484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C1AB2A9-DAAD-214D-B765-96E24C8F4913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8539" y="3630961"/>
            <a:ext cx="569395" cy="569395"/>
          </a:xfrm>
          <a:prstGeom prst="rect">
            <a:avLst/>
          </a:prstGeom>
        </p:spPr>
      </p:pic>
      <p:sp>
        <p:nvSpPr>
          <p:cNvPr id="22" name="Tijdelijke aanduiding voor tekst 8">
            <a:extLst>
              <a:ext uri="{FF2B5EF4-FFF2-40B4-BE49-F238E27FC236}">
                <a16:creationId xmlns:a16="http://schemas.microsoft.com/office/drawing/2014/main" id="{0E1256A4-3094-CC4E-AD7D-078C4207E5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93937" y="1833279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5C5EA7"/>
                </a:solidFill>
              </a:defRPr>
            </a:lvl1pPr>
          </a:lstStyle>
          <a:p>
            <a:pPr lvl="0"/>
            <a:r>
              <a:rPr lang="fr-FR" noProof="0"/>
              <a:t>Insérez votre nom</a:t>
            </a:r>
          </a:p>
        </p:txBody>
      </p:sp>
      <p:sp>
        <p:nvSpPr>
          <p:cNvPr id="32" name="Holder 3">
            <a:extLst>
              <a:ext uri="{FF2B5EF4-FFF2-40B4-BE49-F238E27FC236}">
                <a16:creationId xmlns:a16="http://schemas.microsoft.com/office/drawing/2014/main" id="{7FB1AB39-87AC-004F-BF71-6442AA5DCF2B}"/>
              </a:ext>
            </a:extLst>
          </p:cNvPr>
          <p:cNvSpPr>
            <a:spLocks noGrp="1"/>
          </p:cNvSpPr>
          <p:nvPr>
            <p:ph type="subTitle" idx="4" hasCustomPrompt="1"/>
          </p:nvPr>
        </p:nvSpPr>
        <p:spPr>
          <a:xfrm>
            <a:off x="4593937" y="4564217"/>
            <a:ext cx="5563076" cy="516092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600"/>
              </a:spcAft>
              <a:buNone/>
              <a:defRPr sz="1600" b="0" i="0" baseline="0">
                <a:solidFill>
                  <a:srgbClr val="5C5EA7"/>
                </a:solidFill>
                <a:latin typeface="Arial" charset="0"/>
                <a:ea typeface="Arial" charset="0"/>
                <a:cs typeface="Arial" charset="0"/>
              </a:defRPr>
            </a:lvl1pPr>
            <a:lvl2pPr marL="12700" indent="0">
              <a:spcBef>
                <a:spcPts val="200"/>
              </a:spcBef>
              <a:spcAft>
                <a:spcPts val="200"/>
              </a:spcAft>
              <a:tabLst/>
              <a:defRPr sz="14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</a:lstStyle>
          <a:p>
            <a:r>
              <a:rPr lang="fr-FR" noProof="0"/>
              <a:t>Insérez un lien</a:t>
            </a:r>
          </a:p>
        </p:txBody>
      </p:sp>
      <p:sp>
        <p:nvSpPr>
          <p:cNvPr id="34" name="Tijdelijke aanduiding voor tekst 8">
            <a:extLst>
              <a:ext uri="{FF2B5EF4-FFF2-40B4-BE49-F238E27FC236}">
                <a16:creationId xmlns:a16="http://schemas.microsoft.com/office/drawing/2014/main" id="{0C39FB2F-F869-284C-8B94-9BD9801B22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93937" y="2686554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5C5EA7"/>
                </a:solidFill>
              </a:defRPr>
            </a:lvl1pPr>
          </a:lstStyle>
          <a:p>
            <a:pPr lvl="0"/>
            <a:r>
              <a:rPr lang="fr-FR" noProof="0"/>
              <a:t>Insérez votre numéro de téléphone</a:t>
            </a:r>
          </a:p>
        </p:txBody>
      </p:sp>
      <p:sp>
        <p:nvSpPr>
          <p:cNvPr id="35" name="Tijdelijke aanduiding voor tekst 8">
            <a:extLst>
              <a:ext uri="{FF2B5EF4-FFF2-40B4-BE49-F238E27FC236}">
                <a16:creationId xmlns:a16="http://schemas.microsoft.com/office/drawing/2014/main" id="{31D0BFAA-BB1A-4D4C-8A9B-20D975B593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937" y="3572982"/>
            <a:ext cx="5563076" cy="61717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600" b="0" baseline="0">
                <a:solidFill>
                  <a:srgbClr val="5C5EA7"/>
                </a:solidFill>
              </a:defRPr>
            </a:lvl1pPr>
          </a:lstStyle>
          <a:p>
            <a:pPr lvl="0"/>
            <a:r>
              <a:rPr lang="fr-FR" noProof="0"/>
              <a:t>Insérez votre adresse mail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C36E9C8-916F-7C47-9208-013829EC10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48003" y="706708"/>
            <a:ext cx="990876" cy="28612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4281BC5E-B3B4-B941-B0BA-319939BB32B0}"/>
              </a:ext>
            </a:extLst>
          </p:cNvPr>
          <p:cNvGrpSpPr/>
          <p:nvPr userDrawn="1"/>
        </p:nvGrpSpPr>
        <p:grpSpPr>
          <a:xfrm flipH="1">
            <a:off x="2117744" y="681438"/>
            <a:ext cx="3735688" cy="6176562"/>
            <a:chOff x="7016750" y="2290984"/>
            <a:chExt cx="965521" cy="1596387"/>
          </a:xfrm>
        </p:grpSpPr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B857DEE7-17E5-7849-9CC5-85829D5E41CB}"/>
                </a:ext>
              </a:extLst>
            </p:cNvPr>
            <p:cNvSpPr/>
            <p:nvPr/>
          </p:nvSpPr>
          <p:spPr>
            <a:xfrm>
              <a:off x="7520683" y="2291137"/>
              <a:ext cx="461588" cy="461588"/>
            </a:xfrm>
            <a:prstGeom prst="arc">
              <a:avLst>
                <a:gd name="adj1" fmla="val 16200000"/>
                <a:gd name="adj2" fmla="val 21595522"/>
              </a:avLst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D46FBFE-3568-2740-927F-8CC61D218A96}"/>
                </a:ext>
              </a:extLst>
            </p:cNvPr>
            <p:cNvCxnSpPr/>
            <p:nvPr/>
          </p:nvCxnSpPr>
          <p:spPr>
            <a:xfrm flipH="1">
              <a:off x="7016750" y="2290984"/>
              <a:ext cx="736600" cy="0"/>
            </a:xfrm>
            <a:prstGeom prst="line">
              <a:avLst/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33F282D-CB06-D643-9D67-AEFCE59A31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81825" y="2520950"/>
              <a:ext cx="0" cy="1366421"/>
            </a:xfrm>
            <a:prstGeom prst="line">
              <a:avLst/>
            </a:prstGeom>
            <a:ln w="9525">
              <a:solidFill>
                <a:srgbClr val="5C5EA7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8536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 - V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ingle Corner of Rectangle 6">
            <a:extLst>
              <a:ext uri="{FF2B5EF4-FFF2-40B4-BE49-F238E27FC236}">
                <a16:creationId xmlns:a16="http://schemas.microsoft.com/office/drawing/2014/main" id="{38C52B75-A007-6443-BBEF-0FA76689AC57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rgbClr val="FFD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</a:pPr>
            <a:endParaRPr lang="fr-FR" spc="100" baseline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223A32A-CDE8-E748-94A5-852D1C2897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6117" y="3077691"/>
            <a:ext cx="2433196" cy="7026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4E7C1F-2768-7A4D-97D2-B02A8EF07D15}"/>
              </a:ext>
            </a:extLst>
          </p:cNvPr>
          <p:cNvSpPr txBox="1"/>
          <p:nvPr userDrawn="1"/>
        </p:nvSpPr>
        <p:spPr>
          <a:xfrm>
            <a:off x="-505838" y="2875002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fr-FR" sz="6600" cap="all" baseline="0" noProof="0">
                <a:solidFill>
                  <a:srgbClr val="5C5EA7"/>
                </a:solidFill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2487663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 Single Corner of Rectangle 17">
            <a:extLst>
              <a:ext uri="{FF2B5EF4-FFF2-40B4-BE49-F238E27FC236}">
                <a16:creationId xmlns:a16="http://schemas.microsoft.com/office/drawing/2014/main" id="{C7400400-9223-4844-86AF-7A925D21EE8C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749C-241A-FB44-8DE7-FEBAE53E9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4" y="1849504"/>
            <a:ext cx="9476218" cy="4351338"/>
          </a:xfrm>
        </p:spPr>
        <p:txBody>
          <a:bodyPr>
            <a:noAutofit/>
          </a:bodyPr>
          <a:lstStyle>
            <a:lvl1pPr marL="311150" indent="-311150">
              <a:spcBef>
                <a:spcPts val="1200"/>
              </a:spcBef>
              <a:buClr>
                <a:schemeClr val="accent4"/>
              </a:buClr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1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F359C7-B85A-C949-9758-4A8F300AC454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147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2 champs de tex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 Single Corner of Rectangle 21">
            <a:extLst>
              <a:ext uri="{FF2B5EF4-FFF2-40B4-BE49-F238E27FC236}">
                <a16:creationId xmlns:a16="http://schemas.microsoft.com/office/drawing/2014/main" id="{264A7B92-AFA9-EF45-B4D8-93075FD291D8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4518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749C-241A-FB44-8DE7-FEBAE53E9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4" y="2524834"/>
            <a:ext cx="5167968" cy="3580472"/>
          </a:xfrm>
        </p:spPr>
        <p:txBody>
          <a:bodyPr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6A0819D2-32EE-9F4F-B465-409FA6B037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275" y="1907958"/>
            <a:ext cx="5167968" cy="584200"/>
          </a:xfrm>
        </p:spPr>
        <p:txBody>
          <a:bodyPr tIns="0" anchor="b">
            <a:noAutofit/>
          </a:bodyPr>
          <a:lstStyle>
            <a:lvl1pPr marL="0" indent="0">
              <a:buFontTx/>
              <a:buNone/>
              <a:defRPr sz="1800" cap="all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/>
              <a:t>Titre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48263C4-B656-0A4C-BABE-09CAC871BFE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350756" y="2524385"/>
            <a:ext cx="5167968" cy="3580472"/>
          </a:xfrm>
        </p:spPr>
        <p:txBody>
          <a:bodyPr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B94C8FFA-5236-B84B-930A-EBDF3C3625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50757" y="1907509"/>
            <a:ext cx="5167968" cy="584200"/>
          </a:xfrm>
        </p:spPr>
        <p:txBody>
          <a:bodyPr tIns="0" anchor="b">
            <a:noAutofit/>
          </a:bodyPr>
          <a:lstStyle>
            <a:lvl1pPr marL="0" indent="0">
              <a:buFontTx/>
              <a:buNone/>
              <a:defRPr sz="1800" cap="all" baseline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/>
              <a:t>Titre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82B57D-26AF-0D43-A638-16CD3532A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553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2 champs de texte avec apla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 Single Corner of Rectangle 21">
            <a:extLst>
              <a:ext uri="{FF2B5EF4-FFF2-40B4-BE49-F238E27FC236}">
                <a16:creationId xmlns:a16="http://schemas.microsoft.com/office/drawing/2014/main" id="{264A7B92-AFA9-EF45-B4D8-93075FD291D8}"/>
              </a:ext>
            </a:extLst>
          </p:cNvPr>
          <p:cNvSpPr/>
          <p:nvPr userDrawn="1"/>
        </p:nvSpPr>
        <p:spPr>
          <a:xfrm flipV="1">
            <a:off x="0" y="0"/>
            <a:ext cx="12192000" cy="6869151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4518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749C-241A-FB44-8DE7-FEBAE53E9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4" y="2524834"/>
            <a:ext cx="5167968" cy="3580472"/>
          </a:xfrm>
          <a:prstGeom prst="round2SameRect">
            <a:avLst>
              <a:gd name="adj1" fmla="val 0"/>
              <a:gd name="adj2" fmla="val 6896"/>
            </a:avLst>
          </a:prstGeom>
          <a:ln>
            <a:solidFill>
              <a:schemeClr val="accent4"/>
            </a:solidFill>
          </a:ln>
        </p:spPr>
        <p:txBody>
          <a:bodyPr tIns="180000"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6A0819D2-32EE-9F4F-B465-409FA6B037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275" y="1845556"/>
            <a:ext cx="5167968" cy="675401"/>
          </a:xfrm>
          <a:prstGeom prst="round2SameRect">
            <a:avLst>
              <a:gd name="adj1" fmla="val 43499"/>
              <a:gd name="adj2" fmla="val 0"/>
            </a:avLst>
          </a:prstGeom>
          <a:solidFill>
            <a:srgbClr val="5C5EA7"/>
          </a:solidFill>
          <a:ln>
            <a:solidFill>
              <a:schemeClr val="accent4"/>
            </a:solidFill>
          </a:ln>
        </p:spPr>
        <p:txBody>
          <a:bodyPr tIns="0" anchor="ctr">
            <a:noAutofit/>
          </a:bodyPr>
          <a:lstStyle>
            <a:lvl1pPr marL="0" indent="0">
              <a:buFontTx/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82B57D-26AF-0D43-A638-16CD3532A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7DF1A8A-D94A-D040-8FBD-878ECED222E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27060" y="2570820"/>
            <a:ext cx="5167968" cy="3580472"/>
          </a:xfrm>
          <a:prstGeom prst="round2SameRect">
            <a:avLst>
              <a:gd name="adj1" fmla="val 0"/>
              <a:gd name="adj2" fmla="val 6896"/>
            </a:avLst>
          </a:prstGeom>
          <a:ln>
            <a:solidFill>
              <a:schemeClr val="accent4"/>
            </a:solidFill>
          </a:ln>
        </p:spPr>
        <p:txBody>
          <a:bodyPr tIns="180000"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46F97B4C-D541-D94A-A3E1-6695DE2B8B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7061" y="1841456"/>
            <a:ext cx="5167968" cy="725487"/>
          </a:xfrm>
          <a:prstGeom prst="round2SameRect">
            <a:avLst>
              <a:gd name="adj1" fmla="val 43499"/>
              <a:gd name="adj2" fmla="val 0"/>
            </a:avLst>
          </a:prstGeom>
          <a:solidFill>
            <a:srgbClr val="5C5EA7"/>
          </a:solidFill>
          <a:ln>
            <a:solidFill>
              <a:schemeClr val="accent4"/>
            </a:solidFill>
          </a:ln>
        </p:spPr>
        <p:txBody>
          <a:bodyPr tIns="0" anchor="ctr">
            <a:noAutofit/>
          </a:bodyPr>
          <a:lstStyle>
            <a:lvl1pPr marL="0" indent="0">
              <a:buFontTx/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546379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4 champs de texte avec apla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 Single Corner of Rectangle 21">
            <a:extLst>
              <a:ext uri="{FF2B5EF4-FFF2-40B4-BE49-F238E27FC236}">
                <a16:creationId xmlns:a16="http://schemas.microsoft.com/office/drawing/2014/main" id="{264A7B92-AFA9-EF45-B4D8-93075FD291D8}"/>
              </a:ext>
            </a:extLst>
          </p:cNvPr>
          <p:cNvSpPr/>
          <p:nvPr userDrawn="1"/>
        </p:nvSpPr>
        <p:spPr>
          <a:xfrm flipV="1">
            <a:off x="0" y="0"/>
            <a:ext cx="12192000" cy="6869151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4518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749C-241A-FB44-8DE7-FEBAE53E9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4" y="2447344"/>
            <a:ext cx="5167968" cy="1419252"/>
          </a:xfrm>
          <a:prstGeom prst="round2SameRect">
            <a:avLst>
              <a:gd name="adj1" fmla="val 0"/>
              <a:gd name="adj2" fmla="val 22886"/>
            </a:avLst>
          </a:prstGeom>
          <a:ln>
            <a:solidFill>
              <a:schemeClr val="accent4"/>
            </a:solidFill>
          </a:ln>
        </p:spPr>
        <p:txBody>
          <a:bodyPr tIns="180000"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6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4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2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1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6A0819D2-32EE-9F4F-B465-409FA6B037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275" y="1889594"/>
            <a:ext cx="5167968" cy="576000"/>
          </a:xfrm>
          <a:prstGeom prst="round2SameRect">
            <a:avLst>
              <a:gd name="adj1" fmla="val 43499"/>
              <a:gd name="adj2" fmla="val 0"/>
            </a:avLst>
          </a:prstGeom>
          <a:solidFill>
            <a:srgbClr val="5C5EA7"/>
          </a:solidFill>
          <a:ln>
            <a:solidFill>
              <a:schemeClr val="accent4"/>
            </a:solidFill>
          </a:ln>
        </p:spPr>
        <p:txBody>
          <a:bodyPr tIns="0" anchor="ctr">
            <a:noAutofit/>
          </a:bodyPr>
          <a:lstStyle>
            <a:lvl1pPr marL="0" indent="0">
              <a:buFontTx/>
              <a:buNone/>
              <a:defRPr sz="1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82B57D-26AF-0D43-A638-16CD3532A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7DF1A8A-D94A-D040-8FBD-878ECED222E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27060" y="2447344"/>
            <a:ext cx="5167968" cy="1376712"/>
          </a:xfrm>
          <a:prstGeom prst="round2SameRect">
            <a:avLst>
              <a:gd name="adj1" fmla="val 0"/>
              <a:gd name="adj2" fmla="val 19634"/>
            </a:avLst>
          </a:prstGeom>
          <a:ln>
            <a:solidFill>
              <a:schemeClr val="accent4"/>
            </a:solidFill>
          </a:ln>
        </p:spPr>
        <p:txBody>
          <a:bodyPr tIns="180000"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6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4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2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1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46F97B4C-D541-D94A-A3E1-6695DE2B8B0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27061" y="1888761"/>
            <a:ext cx="5167968" cy="576000"/>
          </a:xfrm>
          <a:prstGeom prst="round2SameRect">
            <a:avLst>
              <a:gd name="adj1" fmla="val 43499"/>
              <a:gd name="adj2" fmla="val 0"/>
            </a:avLst>
          </a:prstGeom>
          <a:solidFill>
            <a:srgbClr val="5C5EA7"/>
          </a:solidFill>
          <a:ln>
            <a:solidFill>
              <a:schemeClr val="accent4"/>
            </a:solidFill>
          </a:ln>
        </p:spPr>
        <p:txBody>
          <a:bodyPr tIns="0" anchor="ctr">
            <a:noAutofit/>
          </a:bodyPr>
          <a:lstStyle>
            <a:lvl1pPr marL="0" indent="0">
              <a:buFontTx/>
              <a:buNone/>
              <a:defRPr sz="1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Titre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FEF328D-7A7F-7C47-B4D2-B1AD7899944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6953" y="4702226"/>
            <a:ext cx="5167968" cy="1419252"/>
          </a:xfrm>
          <a:prstGeom prst="round2SameRect">
            <a:avLst>
              <a:gd name="adj1" fmla="val 0"/>
              <a:gd name="adj2" fmla="val 22886"/>
            </a:avLst>
          </a:prstGeom>
          <a:ln>
            <a:solidFill>
              <a:schemeClr val="accent4"/>
            </a:solidFill>
          </a:ln>
        </p:spPr>
        <p:txBody>
          <a:bodyPr tIns="180000"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6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4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2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1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D7F05D2-EAC9-3544-9AFF-663A996CD7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8113" y="4128434"/>
            <a:ext cx="5163130" cy="576000"/>
          </a:xfrm>
          <a:prstGeom prst="round2SameRect">
            <a:avLst>
              <a:gd name="adj1" fmla="val 43499"/>
              <a:gd name="adj2" fmla="val 0"/>
            </a:avLst>
          </a:prstGeom>
          <a:solidFill>
            <a:srgbClr val="5C5EA7"/>
          </a:solidFill>
          <a:ln>
            <a:solidFill>
              <a:schemeClr val="accent4"/>
            </a:solidFill>
          </a:ln>
        </p:spPr>
        <p:txBody>
          <a:bodyPr tIns="0" anchor="ctr">
            <a:noAutofit/>
          </a:bodyPr>
          <a:lstStyle>
            <a:lvl1pPr marL="0" indent="0">
              <a:buFontTx/>
              <a:buNone/>
              <a:defRPr sz="1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Titre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0F3F830-8D07-114B-A17B-984D24672068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6433922" y="4702226"/>
            <a:ext cx="5167968" cy="1376712"/>
          </a:xfrm>
          <a:prstGeom prst="round2SameRect">
            <a:avLst>
              <a:gd name="adj1" fmla="val 0"/>
              <a:gd name="adj2" fmla="val 19634"/>
            </a:avLst>
          </a:prstGeom>
          <a:ln>
            <a:solidFill>
              <a:schemeClr val="accent4"/>
            </a:solidFill>
          </a:ln>
        </p:spPr>
        <p:txBody>
          <a:bodyPr tIns="180000"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6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4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2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1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F51242D-A73E-3F4A-93D5-5043699860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33923" y="4127601"/>
            <a:ext cx="5167968" cy="576000"/>
          </a:xfrm>
          <a:prstGeom prst="round2SameRect">
            <a:avLst>
              <a:gd name="adj1" fmla="val 43499"/>
              <a:gd name="adj2" fmla="val 0"/>
            </a:avLst>
          </a:prstGeom>
          <a:solidFill>
            <a:srgbClr val="5C5EA7"/>
          </a:solidFill>
          <a:ln>
            <a:solidFill>
              <a:schemeClr val="accent4"/>
            </a:solidFill>
          </a:ln>
        </p:spPr>
        <p:txBody>
          <a:bodyPr tIns="0" anchor="ctr">
            <a:noAutofit/>
          </a:bodyPr>
          <a:lstStyle>
            <a:lvl1pPr marL="0" indent="0">
              <a:buFontTx/>
              <a:buNone/>
              <a:defRPr sz="1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294883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4 champs de texte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 Single Corner of Rectangle 21">
            <a:extLst>
              <a:ext uri="{FF2B5EF4-FFF2-40B4-BE49-F238E27FC236}">
                <a16:creationId xmlns:a16="http://schemas.microsoft.com/office/drawing/2014/main" id="{264A7B92-AFA9-EF45-B4D8-93075FD291D8}"/>
              </a:ext>
            </a:extLst>
          </p:cNvPr>
          <p:cNvSpPr/>
          <p:nvPr userDrawn="1"/>
        </p:nvSpPr>
        <p:spPr>
          <a:xfrm flipV="1">
            <a:off x="0" y="0"/>
            <a:ext cx="12192000" cy="6869151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4518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749C-241A-FB44-8DE7-FEBAE53E9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14520" y="3952213"/>
            <a:ext cx="5167968" cy="1473118"/>
          </a:xfrm>
          <a:prstGeom prst="roundRect">
            <a:avLst>
              <a:gd name="adj" fmla="val 8826"/>
            </a:avLst>
          </a:prstGeom>
          <a:ln>
            <a:solidFill>
              <a:schemeClr val="accent4"/>
            </a:solidFill>
          </a:ln>
        </p:spPr>
        <p:txBody>
          <a:bodyPr tIns="180000" anchor="ctr">
            <a:sp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782B57D-26AF-0D43-A638-16CD3532A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26DCE08-D63E-9641-93EE-640135076B1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14520" y="2136915"/>
            <a:ext cx="5167968" cy="1473118"/>
          </a:xfrm>
          <a:prstGeom prst="roundRect">
            <a:avLst>
              <a:gd name="adj" fmla="val 8826"/>
            </a:avLst>
          </a:prstGeom>
          <a:ln>
            <a:solidFill>
              <a:schemeClr val="accent4"/>
            </a:solidFill>
          </a:ln>
        </p:spPr>
        <p:txBody>
          <a:bodyPr tIns="180000" anchor="ctr">
            <a:sp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1595376F-33C6-9349-8C65-4BDAA1BE8D5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02851" y="3952213"/>
            <a:ext cx="5167968" cy="1473118"/>
          </a:xfrm>
          <a:prstGeom prst="roundRect">
            <a:avLst>
              <a:gd name="adj" fmla="val 8826"/>
            </a:avLst>
          </a:prstGeom>
          <a:ln>
            <a:solidFill>
              <a:schemeClr val="accent4"/>
            </a:solidFill>
          </a:ln>
        </p:spPr>
        <p:txBody>
          <a:bodyPr tIns="180000" anchor="ctr">
            <a:sp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2FE1BA3-CCF4-604E-885B-37AD51149AE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402851" y="2152724"/>
            <a:ext cx="5167968" cy="1473118"/>
          </a:xfrm>
          <a:prstGeom prst="roundRect">
            <a:avLst>
              <a:gd name="adj" fmla="val 8826"/>
            </a:avLst>
          </a:prstGeom>
          <a:ln>
            <a:solidFill>
              <a:schemeClr val="accent4"/>
            </a:solidFill>
          </a:ln>
        </p:spPr>
        <p:txBody>
          <a:bodyPr tIns="180000" anchor="ctr">
            <a:sp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</p:spTree>
    <p:extLst>
      <p:ext uri="{BB962C8B-B14F-4D97-AF65-F5344CB8AC3E}">
        <p14:creationId xmlns:p14="http://schemas.microsoft.com/office/powerpoint/2010/main" val="375550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1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 Single Corner of Rectangle 20">
            <a:extLst>
              <a:ext uri="{FF2B5EF4-FFF2-40B4-BE49-F238E27FC236}">
                <a16:creationId xmlns:a16="http://schemas.microsoft.com/office/drawing/2014/main" id="{0CABFD6D-1D89-C84D-B1A9-36159CBC3397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749C-241A-FB44-8DE7-FEBAE53E9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4" y="1849504"/>
            <a:ext cx="6502226" cy="4351338"/>
          </a:xfrm>
        </p:spPr>
        <p:txBody>
          <a:bodyPr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F359C7-B85A-C949-9758-4A8F300AC454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5CF09C4-50AF-CF44-B75F-AD69018674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14271" y="1844868"/>
            <a:ext cx="3568521" cy="4355974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</p:spTree>
    <p:extLst>
      <p:ext uri="{BB962C8B-B14F-4D97-AF65-F5344CB8AC3E}">
        <p14:creationId xmlns:p14="http://schemas.microsoft.com/office/powerpoint/2010/main" val="3103111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4520" userDrawn="1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2 photo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 Single Corner of Rectangle 12">
            <a:extLst>
              <a:ext uri="{FF2B5EF4-FFF2-40B4-BE49-F238E27FC236}">
                <a16:creationId xmlns:a16="http://schemas.microsoft.com/office/drawing/2014/main" id="{CE675FEF-5975-E64B-830E-AC54E1EC9DBF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F359C7-B85A-C949-9758-4A8F300AC454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5CF09C4-50AF-CF44-B75F-AD69018674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14384" y="1870075"/>
            <a:ext cx="3568521" cy="2124409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FF91302D-F6CA-F74B-A3D8-0C443B77B0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14383" y="4076433"/>
            <a:ext cx="3568521" cy="2124409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BFDA423-F745-9E46-9CE3-E6E0523383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4" y="1849504"/>
            <a:ext cx="6502226" cy="4351338"/>
          </a:xfrm>
        </p:spPr>
        <p:txBody>
          <a:bodyPr>
            <a:noAutofit/>
          </a:bodyPr>
          <a:lstStyle>
            <a:lvl1pPr marL="311150" indent="-311150">
              <a:spcBef>
                <a:spcPts val="1200"/>
              </a:spcBef>
              <a:buClr>
                <a:schemeClr val="accent6"/>
              </a:buClr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</p:spTree>
    <p:extLst>
      <p:ext uri="{BB962C8B-B14F-4D97-AF65-F5344CB8AC3E}">
        <p14:creationId xmlns:p14="http://schemas.microsoft.com/office/powerpoint/2010/main" val="2096756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3 photo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 Single Corner of Rectangle 13">
            <a:extLst>
              <a:ext uri="{FF2B5EF4-FFF2-40B4-BE49-F238E27FC236}">
                <a16:creationId xmlns:a16="http://schemas.microsoft.com/office/drawing/2014/main" id="{A7C63732-185A-504D-9CCD-DF8C9A030BF6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F359C7-B85A-C949-9758-4A8F300AC454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5CF09C4-50AF-CF44-B75F-AD69018674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14384" y="1870075"/>
            <a:ext cx="3568521" cy="2124409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FF91302D-F6CA-F74B-A3D8-0C443B77B0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14384" y="4076433"/>
            <a:ext cx="1727999" cy="2124409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742B69D3-6ECB-CF48-A128-6728A0F8FC2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554906" y="4076433"/>
            <a:ext cx="1727999" cy="2124409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5D8C419-7B8D-9B4D-890E-05EC50AE24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4" y="1849504"/>
            <a:ext cx="6502226" cy="4351338"/>
          </a:xfrm>
        </p:spPr>
        <p:txBody>
          <a:bodyPr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</p:spTree>
    <p:extLst>
      <p:ext uri="{BB962C8B-B14F-4D97-AF65-F5344CB8AC3E}">
        <p14:creationId xmlns:p14="http://schemas.microsoft.com/office/powerpoint/2010/main" val="3455651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grande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ingle Corner of Rectangle 10">
            <a:extLst>
              <a:ext uri="{FF2B5EF4-FFF2-40B4-BE49-F238E27FC236}">
                <a16:creationId xmlns:a16="http://schemas.microsoft.com/office/drawing/2014/main" id="{C1924216-4FD7-634D-8D7E-615539252754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F359C7-B85A-C949-9758-4A8F300AC454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5CF09C4-50AF-CF44-B75F-AD69018674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26467" y="1870075"/>
            <a:ext cx="6956438" cy="4330767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5D8C419-7B8D-9B4D-890E-05EC50AE24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3" y="1849504"/>
            <a:ext cx="3339927" cy="4351338"/>
          </a:xfrm>
        </p:spPr>
        <p:txBody>
          <a:bodyPr>
            <a:noAutofit/>
          </a:bodyPr>
          <a:lstStyle>
            <a:lvl1pPr marL="311150" indent="-311150">
              <a:spcBef>
                <a:spcPts val="1200"/>
              </a:spcBef>
              <a:buClr>
                <a:schemeClr val="accent6"/>
              </a:buClr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</p:spTree>
    <p:extLst>
      <p:ext uri="{BB962C8B-B14F-4D97-AF65-F5344CB8AC3E}">
        <p14:creationId xmlns:p14="http://schemas.microsoft.com/office/powerpoint/2010/main" val="195462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4 photo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 Single Corner of Rectangle 22">
            <a:extLst>
              <a:ext uri="{FF2B5EF4-FFF2-40B4-BE49-F238E27FC236}">
                <a16:creationId xmlns:a16="http://schemas.microsoft.com/office/drawing/2014/main" id="{F3F62A01-C8F5-4A4A-8684-26036AC2E594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F359C7-B85A-C949-9758-4A8F300AC454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5CF09C4-50AF-CF44-B75F-AD69018674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734697" y="1870075"/>
            <a:ext cx="2548208" cy="4330767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1362F5A3-0A3B-E845-BD17-2E3F73BDD51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77858" y="1870075"/>
            <a:ext cx="2548208" cy="4330767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268C8C6A-1AAB-AE43-8F2A-71F138F85A2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421019" y="1870075"/>
            <a:ext cx="2548208" cy="4330767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C5D91925-B849-6B46-AA56-03D1009EA6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64180" y="1870075"/>
            <a:ext cx="2548208" cy="4330767"/>
          </a:xfr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</p:spTree>
    <p:extLst>
      <p:ext uri="{BB962C8B-B14F-4D97-AF65-F5344CB8AC3E}">
        <p14:creationId xmlns:p14="http://schemas.microsoft.com/office/powerpoint/2010/main" val="432280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plein écra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5CF09C4-50AF-CF44-B75F-AD69018674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-19814"/>
            <a:ext cx="12219315" cy="6877813"/>
          </a:xfrm>
          <a:custGeom>
            <a:avLst/>
            <a:gdLst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2191995 w 12191995"/>
              <a:gd name="connsiteY2" fmla="*/ 6857999 h 6857999"/>
              <a:gd name="connsiteX3" fmla="*/ 0 w 12191995"/>
              <a:gd name="connsiteY3" fmla="*/ 6857999 h 6857999"/>
              <a:gd name="connsiteX4" fmla="*/ 0 w 12191995"/>
              <a:gd name="connsiteY4" fmla="*/ 0 h 6857999"/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1006662 w 12191995"/>
              <a:gd name="connsiteY2" fmla="*/ 6857999 h 6857999"/>
              <a:gd name="connsiteX3" fmla="*/ 0 w 12191995"/>
              <a:gd name="connsiteY3" fmla="*/ 6857999 h 6857999"/>
              <a:gd name="connsiteX4" fmla="*/ 0 w 12191995"/>
              <a:gd name="connsiteY4" fmla="*/ 0 h 6857999"/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1159067 w 12191995"/>
              <a:gd name="connsiteY2" fmla="*/ 5918200 h 6857999"/>
              <a:gd name="connsiteX3" fmla="*/ 11006662 w 12191995"/>
              <a:gd name="connsiteY3" fmla="*/ 6857999 h 6857999"/>
              <a:gd name="connsiteX4" fmla="*/ 0 w 12191995"/>
              <a:gd name="connsiteY4" fmla="*/ 6857999 h 6857999"/>
              <a:gd name="connsiteX5" fmla="*/ 0 w 12191995"/>
              <a:gd name="connsiteY5" fmla="*/ 0 h 6857999"/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1878733 w 12191995"/>
              <a:gd name="connsiteY2" fmla="*/ 6324600 h 6857999"/>
              <a:gd name="connsiteX3" fmla="*/ 11006662 w 12191995"/>
              <a:gd name="connsiteY3" fmla="*/ 6857999 h 6857999"/>
              <a:gd name="connsiteX4" fmla="*/ 0 w 12191995"/>
              <a:gd name="connsiteY4" fmla="*/ 6857999 h 6857999"/>
              <a:gd name="connsiteX5" fmla="*/ 0 w 12191995"/>
              <a:gd name="connsiteY5" fmla="*/ 0 h 6857999"/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1878733 w 12191995"/>
              <a:gd name="connsiteY2" fmla="*/ 6324600 h 6857999"/>
              <a:gd name="connsiteX3" fmla="*/ 11006662 w 12191995"/>
              <a:gd name="connsiteY3" fmla="*/ 6857999 h 6857999"/>
              <a:gd name="connsiteX4" fmla="*/ 0 w 12191995"/>
              <a:gd name="connsiteY4" fmla="*/ 6857999 h 6857999"/>
              <a:gd name="connsiteX5" fmla="*/ 0 w 12191995"/>
              <a:gd name="connsiteY5" fmla="*/ 0 h 6857999"/>
              <a:gd name="connsiteX0" fmla="*/ 0 w 12191995"/>
              <a:gd name="connsiteY0" fmla="*/ 0 h 6857999"/>
              <a:gd name="connsiteX1" fmla="*/ 12191995 w 12191995"/>
              <a:gd name="connsiteY1" fmla="*/ 0 h 6857999"/>
              <a:gd name="connsiteX2" fmla="*/ 11878733 w 12191995"/>
              <a:gd name="connsiteY2" fmla="*/ 6324600 h 6857999"/>
              <a:gd name="connsiteX3" fmla="*/ 11006662 w 12191995"/>
              <a:gd name="connsiteY3" fmla="*/ 6857999 h 6857999"/>
              <a:gd name="connsiteX4" fmla="*/ 0 w 12191995"/>
              <a:gd name="connsiteY4" fmla="*/ 6857999 h 6857999"/>
              <a:gd name="connsiteX5" fmla="*/ 0 w 12191995"/>
              <a:gd name="connsiteY5" fmla="*/ 0 h 6857999"/>
              <a:gd name="connsiteX0" fmla="*/ 0 w 13054139"/>
              <a:gd name="connsiteY0" fmla="*/ 0 h 6857999"/>
              <a:gd name="connsiteX1" fmla="*/ 12191995 w 13054139"/>
              <a:gd name="connsiteY1" fmla="*/ 0 h 6857999"/>
              <a:gd name="connsiteX2" fmla="*/ 12031133 w 13054139"/>
              <a:gd name="connsiteY2" fmla="*/ 5215467 h 6857999"/>
              <a:gd name="connsiteX3" fmla="*/ 11878733 w 13054139"/>
              <a:gd name="connsiteY3" fmla="*/ 6324600 h 6857999"/>
              <a:gd name="connsiteX4" fmla="*/ 11006662 w 13054139"/>
              <a:gd name="connsiteY4" fmla="*/ 6857999 h 6857999"/>
              <a:gd name="connsiteX5" fmla="*/ 0 w 13054139"/>
              <a:gd name="connsiteY5" fmla="*/ 6857999 h 6857999"/>
              <a:gd name="connsiteX6" fmla="*/ 0 w 13054139"/>
              <a:gd name="connsiteY6" fmla="*/ 0 h 6857999"/>
              <a:gd name="connsiteX0" fmla="*/ 0 w 13036492"/>
              <a:gd name="connsiteY0" fmla="*/ 0 h 6857999"/>
              <a:gd name="connsiteX1" fmla="*/ 12191995 w 13036492"/>
              <a:gd name="connsiteY1" fmla="*/ 0 h 6857999"/>
              <a:gd name="connsiteX2" fmla="*/ 11878733 w 13036492"/>
              <a:gd name="connsiteY2" fmla="*/ 6324600 h 6857999"/>
              <a:gd name="connsiteX3" fmla="*/ 11006662 w 13036492"/>
              <a:gd name="connsiteY3" fmla="*/ 6857999 h 6857999"/>
              <a:gd name="connsiteX4" fmla="*/ 0 w 13036492"/>
              <a:gd name="connsiteY4" fmla="*/ 6857999 h 6857999"/>
              <a:gd name="connsiteX5" fmla="*/ 0 w 13036492"/>
              <a:gd name="connsiteY5" fmla="*/ 0 h 6857999"/>
              <a:gd name="connsiteX0" fmla="*/ 0 w 13159241"/>
              <a:gd name="connsiteY0" fmla="*/ 0 h 6857999"/>
              <a:gd name="connsiteX1" fmla="*/ 12191995 w 13159241"/>
              <a:gd name="connsiteY1" fmla="*/ 0 h 6857999"/>
              <a:gd name="connsiteX2" fmla="*/ 11006662 w 13159241"/>
              <a:gd name="connsiteY2" fmla="*/ 6857999 h 6857999"/>
              <a:gd name="connsiteX3" fmla="*/ 0 w 13159241"/>
              <a:gd name="connsiteY3" fmla="*/ 6857999 h 6857999"/>
              <a:gd name="connsiteX4" fmla="*/ 0 w 13159241"/>
              <a:gd name="connsiteY4" fmla="*/ 0 h 6857999"/>
              <a:gd name="connsiteX0" fmla="*/ 0 w 13239605"/>
              <a:gd name="connsiteY0" fmla="*/ 0 h 6857999"/>
              <a:gd name="connsiteX1" fmla="*/ 12191995 w 13239605"/>
              <a:gd name="connsiteY1" fmla="*/ 0 h 6857999"/>
              <a:gd name="connsiteX2" fmla="*/ 12454467 w 13239605"/>
              <a:gd name="connsiteY2" fmla="*/ 5156200 h 6857999"/>
              <a:gd name="connsiteX3" fmla="*/ 11006662 w 13239605"/>
              <a:gd name="connsiteY3" fmla="*/ 6857999 h 6857999"/>
              <a:gd name="connsiteX4" fmla="*/ 0 w 13239605"/>
              <a:gd name="connsiteY4" fmla="*/ 6857999 h 6857999"/>
              <a:gd name="connsiteX5" fmla="*/ 0 w 13239605"/>
              <a:gd name="connsiteY5" fmla="*/ 0 h 6857999"/>
              <a:gd name="connsiteX0" fmla="*/ 0 w 13245313"/>
              <a:gd name="connsiteY0" fmla="*/ 0 h 6857999"/>
              <a:gd name="connsiteX1" fmla="*/ 12200462 w 13245313"/>
              <a:gd name="connsiteY1" fmla="*/ 8467 h 6857999"/>
              <a:gd name="connsiteX2" fmla="*/ 12454467 w 13245313"/>
              <a:gd name="connsiteY2" fmla="*/ 5156200 h 6857999"/>
              <a:gd name="connsiteX3" fmla="*/ 11006662 w 13245313"/>
              <a:gd name="connsiteY3" fmla="*/ 6857999 h 6857999"/>
              <a:gd name="connsiteX4" fmla="*/ 0 w 13245313"/>
              <a:gd name="connsiteY4" fmla="*/ 6857999 h 6857999"/>
              <a:gd name="connsiteX5" fmla="*/ 0 w 13245313"/>
              <a:gd name="connsiteY5" fmla="*/ 0 h 6857999"/>
              <a:gd name="connsiteX0" fmla="*/ 0 w 12503711"/>
              <a:gd name="connsiteY0" fmla="*/ 0 h 6857999"/>
              <a:gd name="connsiteX1" fmla="*/ 12200462 w 12503711"/>
              <a:gd name="connsiteY1" fmla="*/ 8467 h 6857999"/>
              <a:gd name="connsiteX2" fmla="*/ 12454467 w 12503711"/>
              <a:gd name="connsiteY2" fmla="*/ 5156200 h 6857999"/>
              <a:gd name="connsiteX3" fmla="*/ 11006662 w 12503711"/>
              <a:gd name="connsiteY3" fmla="*/ 6857999 h 6857999"/>
              <a:gd name="connsiteX4" fmla="*/ 0 w 12503711"/>
              <a:gd name="connsiteY4" fmla="*/ 6857999 h 6857999"/>
              <a:gd name="connsiteX5" fmla="*/ 0 w 12503711"/>
              <a:gd name="connsiteY5" fmla="*/ 0 h 6857999"/>
              <a:gd name="connsiteX0" fmla="*/ 0 w 12298827"/>
              <a:gd name="connsiteY0" fmla="*/ 0 h 6857999"/>
              <a:gd name="connsiteX1" fmla="*/ 12200462 w 12298827"/>
              <a:gd name="connsiteY1" fmla="*/ 8467 h 6857999"/>
              <a:gd name="connsiteX2" fmla="*/ 12181751 w 12298827"/>
              <a:gd name="connsiteY2" fmla="*/ 5685589 h 6857999"/>
              <a:gd name="connsiteX3" fmla="*/ 11006662 w 12298827"/>
              <a:gd name="connsiteY3" fmla="*/ 6857999 h 6857999"/>
              <a:gd name="connsiteX4" fmla="*/ 0 w 12298827"/>
              <a:gd name="connsiteY4" fmla="*/ 6857999 h 6857999"/>
              <a:gd name="connsiteX5" fmla="*/ 0 w 12298827"/>
              <a:gd name="connsiteY5" fmla="*/ 0 h 6857999"/>
              <a:gd name="connsiteX0" fmla="*/ 0 w 12298827"/>
              <a:gd name="connsiteY0" fmla="*/ 0 h 6857999"/>
              <a:gd name="connsiteX1" fmla="*/ 12200462 w 12298827"/>
              <a:gd name="connsiteY1" fmla="*/ 8467 h 6857999"/>
              <a:gd name="connsiteX2" fmla="*/ 12181751 w 12298827"/>
              <a:gd name="connsiteY2" fmla="*/ 5685589 h 6857999"/>
              <a:gd name="connsiteX3" fmla="*/ 11006662 w 12298827"/>
              <a:gd name="connsiteY3" fmla="*/ 6857999 h 6857999"/>
              <a:gd name="connsiteX4" fmla="*/ 0 w 12298827"/>
              <a:gd name="connsiteY4" fmla="*/ 6857999 h 6857999"/>
              <a:gd name="connsiteX5" fmla="*/ 0 w 12298827"/>
              <a:gd name="connsiteY5" fmla="*/ 0 h 6857999"/>
              <a:gd name="connsiteX0" fmla="*/ 0 w 12298827"/>
              <a:gd name="connsiteY0" fmla="*/ 0 h 6857999"/>
              <a:gd name="connsiteX1" fmla="*/ 12200462 w 12298827"/>
              <a:gd name="connsiteY1" fmla="*/ 8467 h 6857999"/>
              <a:gd name="connsiteX2" fmla="*/ 12181751 w 12298827"/>
              <a:gd name="connsiteY2" fmla="*/ 5685589 h 6857999"/>
              <a:gd name="connsiteX3" fmla="*/ 11006662 w 12298827"/>
              <a:gd name="connsiteY3" fmla="*/ 6857999 h 6857999"/>
              <a:gd name="connsiteX4" fmla="*/ 0 w 12298827"/>
              <a:gd name="connsiteY4" fmla="*/ 6857999 h 6857999"/>
              <a:gd name="connsiteX5" fmla="*/ 0 w 1229882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5667"/>
              <a:gd name="connsiteY0" fmla="*/ 0 h 6857999"/>
              <a:gd name="connsiteX1" fmla="*/ 12200462 w 12205667"/>
              <a:gd name="connsiteY1" fmla="*/ 8467 h 6857999"/>
              <a:gd name="connsiteX2" fmla="*/ 12181751 w 12205667"/>
              <a:gd name="connsiteY2" fmla="*/ 5685589 h 6857999"/>
              <a:gd name="connsiteX3" fmla="*/ 11006662 w 12205667"/>
              <a:gd name="connsiteY3" fmla="*/ 6857999 h 6857999"/>
              <a:gd name="connsiteX4" fmla="*/ 0 w 12205667"/>
              <a:gd name="connsiteY4" fmla="*/ 6857999 h 6857999"/>
              <a:gd name="connsiteX5" fmla="*/ 0 w 12205667"/>
              <a:gd name="connsiteY5" fmla="*/ 0 h 6857999"/>
              <a:gd name="connsiteX0" fmla="*/ 0 w 12200462"/>
              <a:gd name="connsiteY0" fmla="*/ 0 h 6857999"/>
              <a:gd name="connsiteX1" fmla="*/ 12200462 w 12200462"/>
              <a:gd name="connsiteY1" fmla="*/ 8467 h 6857999"/>
              <a:gd name="connsiteX2" fmla="*/ 12181751 w 12200462"/>
              <a:gd name="connsiteY2" fmla="*/ 5685589 h 6857999"/>
              <a:gd name="connsiteX3" fmla="*/ 11006662 w 12200462"/>
              <a:gd name="connsiteY3" fmla="*/ 6857999 h 6857999"/>
              <a:gd name="connsiteX4" fmla="*/ 0 w 12200462"/>
              <a:gd name="connsiteY4" fmla="*/ 6857999 h 6857999"/>
              <a:gd name="connsiteX5" fmla="*/ 0 w 12200462"/>
              <a:gd name="connsiteY5" fmla="*/ 0 h 6857999"/>
              <a:gd name="connsiteX0" fmla="*/ 0 w 12200462"/>
              <a:gd name="connsiteY0" fmla="*/ 0 h 6857999"/>
              <a:gd name="connsiteX1" fmla="*/ 12200462 w 12200462"/>
              <a:gd name="connsiteY1" fmla="*/ 8467 h 6857999"/>
              <a:gd name="connsiteX2" fmla="*/ 12181751 w 12200462"/>
              <a:gd name="connsiteY2" fmla="*/ 5685589 h 6857999"/>
              <a:gd name="connsiteX3" fmla="*/ 11006662 w 12200462"/>
              <a:gd name="connsiteY3" fmla="*/ 6857999 h 6857999"/>
              <a:gd name="connsiteX4" fmla="*/ 0 w 12200462"/>
              <a:gd name="connsiteY4" fmla="*/ 6857999 h 6857999"/>
              <a:gd name="connsiteX5" fmla="*/ 0 w 12200462"/>
              <a:gd name="connsiteY5" fmla="*/ 0 h 6857999"/>
              <a:gd name="connsiteX0" fmla="*/ 0 w 12200462"/>
              <a:gd name="connsiteY0" fmla="*/ 0 h 6857999"/>
              <a:gd name="connsiteX1" fmla="*/ 12200462 w 12200462"/>
              <a:gd name="connsiteY1" fmla="*/ 8467 h 6857999"/>
              <a:gd name="connsiteX2" fmla="*/ 12181751 w 12200462"/>
              <a:gd name="connsiteY2" fmla="*/ 5685589 h 6857999"/>
              <a:gd name="connsiteX3" fmla="*/ 11006662 w 12200462"/>
              <a:gd name="connsiteY3" fmla="*/ 6857999 h 6857999"/>
              <a:gd name="connsiteX4" fmla="*/ 0 w 12200462"/>
              <a:gd name="connsiteY4" fmla="*/ 6857999 h 6857999"/>
              <a:gd name="connsiteX5" fmla="*/ 0 w 12200462"/>
              <a:gd name="connsiteY5" fmla="*/ 0 h 6857999"/>
              <a:gd name="connsiteX0" fmla="*/ 0 w 12200462"/>
              <a:gd name="connsiteY0" fmla="*/ 0 h 6857999"/>
              <a:gd name="connsiteX1" fmla="*/ 12200462 w 12200462"/>
              <a:gd name="connsiteY1" fmla="*/ 8467 h 6857999"/>
              <a:gd name="connsiteX2" fmla="*/ 12181751 w 12200462"/>
              <a:gd name="connsiteY2" fmla="*/ 5685589 h 6857999"/>
              <a:gd name="connsiteX3" fmla="*/ 11006662 w 12200462"/>
              <a:gd name="connsiteY3" fmla="*/ 6857999 h 6857999"/>
              <a:gd name="connsiteX4" fmla="*/ 0 w 12200462"/>
              <a:gd name="connsiteY4" fmla="*/ 6857999 h 6857999"/>
              <a:gd name="connsiteX5" fmla="*/ 0 w 12200462"/>
              <a:gd name="connsiteY5" fmla="*/ 0 h 6857999"/>
              <a:gd name="connsiteX0" fmla="*/ 0 w 12200462"/>
              <a:gd name="connsiteY0" fmla="*/ 0 h 6857999"/>
              <a:gd name="connsiteX1" fmla="*/ 12200462 w 12200462"/>
              <a:gd name="connsiteY1" fmla="*/ 8467 h 6857999"/>
              <a:gd name="connsiteX2" fmla="*/ 12181751 w 12200462"/>
              <a:gd name="connsiteY2" fmla="*/ 5685589 h 6857999"/>
              <a:gd name="connsiteX3" fmla="*/ 11006662 w 12200462"/>
              <a:gd name="connsiteY3" fmla="*/ 6857999 h 6857999"/>
              <a:gd name="connsiteX4" fmla="*/ 0 w 12200462"/>
              <a:gd name="connsiteY4" fmla="*/ 6857999 h 6857999"/>
              <a:gd name="connsiteX5" fmla="*/ 0 w 12200462"/>
              <a:gd name="connsiteY5" fmla="*/ 0 h 6857999"/>
              <a:gd name="connsiteX0" fmla="*/ 0 w 12219315"/>
              <a:gd name="connsiteY0" fmla="*/ 19813 h 6877812"/>
              <a:gd name="connsiteX1" fmla="*/ 12219315 w 12219315"/>
              <a:gd name="connsiteY1" fmla="*/ 0 h 6877812"/>
              <a:gd name="connsiteX2" fmla="*/ 12181751 w 12219315"/>
              <a:gd name="connsiteY2" fmla="*/ 5705402 h 6877812"/>
              <a:gd name="connsiteX3" fmla="*/ 11006662 w 12219315"/>
              <a:gd name="connsiteY3" fmla="*/ 6877812 h 6877812"/>
              <a:gd name="connsiteX4" fmla="*/ 0 w 12219315"/>
              <a:gd name="connsiteY4" fmla="*/ 6877812 h 6877812"/>
              <a:gd name="connsiteX5" fmla="*/ 0 w 12219315"/>
              <a:gd name="connsiteY5" fmla="*/ 19813 h 6877812"/>
              <a:gd name="connsiteX0" fmla="*/ 0 w 12219315"/>
              <a:gd name="connsiteY0" fmla="*/ 19813 h 6877812"/>
              <a:gd name="connsiteX1" fmla="*/ 12219315 w 12219315"/>
              <a:gd name="connsiteY1" fmla="*/ 0 h 6877812"/>
              <a:gd name="connsiteX2" fmla="*/ 12191178 w 12219315"/>
              <a:gd name="connsiteY2" fmla="*/ 5695975 h 6877812"/>
              <a:gd name="connsiteX3" fmla="*/ 11006662 w 12219315"/>
              <a:gd name="connsiteY3" fmla="*/ 6877812 h 6877812"/>
              <a:gd name="connsiteX4" fmla="*/ 0 w 12219315"/>
              <a:gd name="connsiteY4" fmla="*/ 6877812 h 6877812"/>
              <a:gd name="connsiteX5" fmla="*/ 0 w 12219315"/>
              <a:gd name="connsiteY5" fmla="*/ 19813 h 687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9315" h="6877812">
                <a:moveTo>
                  <a:pt x="0" y="19813"/>
                </a:moveTo>
                <a:lnTo>
                  <a:pt x="12219315" y="0"/>
                </a:lnTo>
                <a:cubicBezTo>
                  <a:pt x="12209585" y="1966272"/>
                  <a:pt x="12196214" y="4598913"/>
                  <a:pt x="12191178" y="5695975"/>
                </a:cubicBezTo>
                <a:cubicBezTo>
                  <a:pt x="12172926" y="6201079"/>
                  <a:pt x="11582906" y="6746915"/>
                  <a:pt x="11006662" y="6877812"/>
                </a:cubicBezTo>
                <a:lnTo>
                  <a:pt x="0" y="6877812"/>
                </a:lnTo>
                <a:lnTo>
                  <a:pt x="0" y="198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tIns="288000"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</p:spTree>
    <p:extLst>
      <p:ext uri="{BB962C8B-B14F-4D97-AF65-F5344CB8AC3E}">
        <p14:creationId xmlns:p14="http://schemas.microsoft.com/office/powerpoint/2010/main" val="3217057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vidé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 Single Corner of Rectangle 20">
            <a:extLst>
              <a:ext uri="{FF2B5EF4-FFF2-40B4-BE49-F238E27FC236}">
                <a16:creationId xmlns:a16="http://schemas.microsoft.com/office/drawing/2014/main" id="{0CABFD6D-1D89-C84D-B1A9-36159CBC3397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F359C7-B85A-C949-9758-4A8F300AC454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BE622FFA-8217-D743-9D7D-904771BE5D86}"/>
              </a:ext>
            </a:extLst>
          </p:cNvPr>
          <p:cNvSpPr>
            <a:spLocks noGrp="1" noChangeAspect="1"/>
          </p:cNvSpPr>
          <p:nvPr>
            <p:ph type="media" sz="quarter" idx="16" hasCustomPrompt="1"/>
          </p:nvPr>
        </p:nvSpPr>
        <p:spPr>
          <a:xfrm>
            <a:off x="2257637" y="2022974"/>
            <a:ext cx="7331839" cy="4124159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fr-FR" noProof="0"/>
              <a:t>Cliquez sur l’icône pour ajouter une vidéo</a:t>
            </a:r>
          </a:p>
          <a:p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195011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452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éo plein écra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 Single Corner of Rectangle 20">
            <a:extLst>
              <a:ext uri="{FF2B5EF4-FFF2-40B4-BE49-F238E27FC236}">
                <a16:creationId xmlns:a16="http://schemas.microsoft.com/office/drawing/2014/main" id="{0CABFD6D-1D89-C84D-B1A9-36159CBC3397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BE622FFA-8217-D743-9D7D-904771BE5D86}"/>
              </a:ext>
            </a:extLst>
          </p:cNvPr>
          <p:cNvSpPr>
            <a:spLocks noGrp="1" noChangeAspect="1"/>
          </p:cNvSpPr>
          <p:nvPr>
            <p:ph type="media" sz="quarter" idx="16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tIns="503999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fr-FR" noProof="0"/>
              <a:t>Cliquez sur l’icône pour ajouter une vidéo</a:t>
            </a:r>
          </a:p>
          <a:p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81849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452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1 graphiq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 Single Corner of Rectangle 20">
            <a:extLst>
              <a:ext uri="{FF2B5EF4-FFF2-40B4-BE49-F238E27FC236}">
                <a16:creationId xmlns:a16="http://schemas.microsoft.com/office/drawing/2014/main" id="{0CABFD6D-1D89-C84D-B1A9-36159CBC3397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749C-241A-FB44-8DE7-FEBAE53E9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4" y="1849504"/>
            <a:ext cx="4691206" cy="4351338"/>
          </a:xfrm>
        </p:spPr>
        <p:txBody>
          <a:bodyPr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F359C7-B85A-C949-9758-4A8F300AC454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9">
            <a:extLst>
              <a:ext uri="{FF2B5EF4-FFF2-40B4-BE49-F238E27FC236}">
                <a16:creationId xmlns:a16="http://schemas.microsoft.com/office/drawing/2014/main" id="{BA5FCECE-8CA6-3743-838D-B960B98E1767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5693790" y="1849438"/>
            <a:ext cx="5628260" cy="4351337"/>
          </a:xfrm>
        </p:spPr>
        <p:txBody>
          <a:bodyPr tIns="1440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r>
              <a:rPr lang="fr-FR"/>
              <a:t>Cliquez sur l’icône pour ajouter un graphique</a:t>
            </a:r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9867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4520" userDrawn="1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2 textes et 2 graphique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 Single Corner of Rectangle 20">
            <a:extLst>
              <a:ext uri="{FF2B5EF4-FFF2-40B4-BE49-F238E27FC236}">
                <a16:creationId xmlns:a16="http://schemas.microsoft.com/office/drawing/2014/main" id="{0CABFD6D-1D89-C84D-B1A9-36159CBC3397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F359C7-B85A-C949-9758-4A8F300AC454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hart Placeholder 9">
            <a:extLst>
              <a:ext uri="{FF2B5EF4-FFF2-40B4-BE49-F238E27FC236}">
                <a16:creationId xmlns:a16="http://schemas.microsoft.com/office/drawing/2014/main" id="{BA5FCECE-8CA6-3743-838D-B960B98E1767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85800" y="1758927"/>
            <a:ext cx="5228033" cy="2643392"/>
          </a:xfrm>
        </p:spPr>
        <p:txBody>
          <a:bodyPr tIns="1440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r>
              <a:rPr lang="fr-FR"/>
              <a:t>Cliquez sur l’icône pour ajouter un graphique</a:t>
            </a:r>
          </a:p>
          <a:p>
            <a:endParaRPr lang="fr-FR"/>
          </a:p>
        </p:txBody>
      </p:sp>
      <p:sp>
        <p:nvSpPr>
          <p:cNvPr id="18" name="Chart Placeholder 9">
            <a:extLst>
              <a:ext uri="{FF2B5EF4-FFF2-40B4-BE49-F238E27FC236}">
                <a16:creationId xmlns:a16="http://schemas.microsoft.com/office/drawing/2014/main" id="{84510CDB-171A-1B49-B030-59FB5BFA9927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6391765" y="1763542"/>
            <a:ext cx="5228033" cy="2643392"/>
          </a:xfrm>
        </p:spPr>
        <p:txBody>
          <a:bodyPr tIns="144000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</a:lstStyle>
          <a:p>
            <a:r>
              <a:rPr lang="fr-FR"/>
              <a:t>Cliquez sur l’icône pour ajouter un graphique</a:t>
            </a:r>
          </a:p>
          <a:p>
            <a:endParaRPr lang="fr-FR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239DBDC-A6AF-BA40-8D90-ADD16D9B36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91765" y="4531047"/>
            <a:ext cx="4499137" cy="1541381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Tx/>
              <a:buNone/>
              <a:tabLst/>
              <a:defRPr sz="1400" b="1" baseline="0"/>
            </a:lvl1pPr>
            <a:lvl2pPr marL="271463" indent="-271463">
              <a:spcBef>
                <a:spcPts val="600"/>
              </a:spcBef>
              <a:buClr>
                <a:schemeClr val="accent1"/>
              </a:buClr>
              <a:buFontTx/>
              <a:buBlip>
                <a:blip r:embed="rId2"/>
              </a:buBlip>
              <a:tabLst/>
              <a:defRPr sz="1400"/>
            </a:lvl2pPr>
            <a:lvl3pPr marL="490538" indent="-227013">
              <a:spcBef>
                <a:spcPts val="900"/>
              </a:spcBef>
              <a:buClr>
                <a:schemeClr val="accent6"/>
              </a:buClr>
              <a:buFont typeface="System Font Regular"/>
              <a:buChar char="-"/>
              <a:tabLst/>
              <a:defRPr sz="1200"/>
            </a:lvl3pPr>
            <a:lvl4pPr marL="671513" indent="-180975">
              <a:spcBef>
                <a:spcPts val="900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tabLst/>
              <a:defRPr sz="105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9B1BC05-2A89-364B-A11F-B07B84B5C39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85800" y="4531048"/>
            <a:ext cx="4499137" cy="1541381"/>
          </a:xfrm>
        </p:spPr>
        <p:txBody>
          <a:bodyPr>
            <a:noAutofit/>
          </a:bodyPr>
          <a:lstStyle>
            <a:lvl1pPr marL="0" indent="0">
              <a:spcBef>
                <a:spcPts val="1200"/>
              </a:spcBef>
              <a:buFontTx/>
              <a:buNone/>
              <a:tabLst/>
              <a:defRPr sz="1400" b="1" baseline="0"/>
            </a:lvl1pPr>
            <a:lvl2pPr marL="271463" indent="-271463">
              <a:spcBef>
                <a:spcPts val="600"/>
              </a:spcBef>
              <a:buClr>
                <a:schemeClr val="accent1"/>
              </a:buClr>
              <a:buFontTx/>
              <a:buBlip>
                <a:blip r:embed="rId2"/>
              </a:buBlip>
              <a:tabLst/>
              <a:defRPr sz="1400"/>
            </a:lvl2pPr>
            <a:lvl3pPr marL="490538" indent="-227013">
              <a:spcBef>
                <a:spcPts val="900"/>
              </a:spcBef>
              <a:buClr>
                <a:schemeClr val="accent6"/>
              </a:buClr>
              <a:buFont typeface="System Font Regular"/>
              <a:buChar char="-"/>
              <a:tabLst/>
              <a:defRPr sz="1200"/>
            </a:lvl3pPr>
            <a:lvl4pPr marL="671513" indent="-180975">
              <a:spcBef>
                <a:spcPts val="900"/>
              </a:spcBef>
              <a:buClr>
                <a:schemeClr val="accent6"/>
              </a:buClr>
              <a:buSzPct val="100000"/>
              <a:buFont typeface="Arial" panose="020B0604020202020204" pitchFamily="34" charset="0"/>
              <a:buChar char="•"/>
              <a:tabLst/>
              <a:defRPr sz="105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</p:spTree>
    <p:extLst>
      <p:ext uri="{BB962C8B-B14F-4D97-AF65-F5344CB8AC3E}">
        <p14:creationId xmlns:p14="http://schemas.microsoft.com/office/powerpoint/2010/main" val="38944596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4520" userDrawn="1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conclus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 Single Corner of Rectangle 19">
            <a:extLst>
              <a:ext uri="{FF2B5EF4-FFF2-40B4-BE49-F238E27FC236}">
                <a16:creationId xmlns:a16="http://schemas.microsoft.com/office/drawing/2014/main" id="{BACFD447-4686-A546-AA02-E2EDA319E3BF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990159-416E-864A-B94D-70EE28AC0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749C-241A-FB44-8DE7-FEBAE53E9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6" y="1849504"/>
            <a:ext cx="7146892" cy="4351338"/>
          </a:xfrm>
        </p:spPr>
        <p:txBody>
          <a:bodyPr anchor="ctr">
            <a:noAutofit/>
          </a:bodyPr>
          <a:lstStyle>
            <a:lvl1pPr marL="311150" indent="-311150">
              <a:spcBef>
                <a:spcPts val="1200"/>
              </a:spcBef>
              <a:buFontTx/>
              <a:buBlip>
                <a:blip r:embed="rId2"/>
              </a:buBlip>
              <a:tabLst/>
              <a:defRPr sz="1800"/>
            </a:lvl1pPr>
            <a:lvl2pPr marL="533400" indent="-222250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2pPr>
            <a:lvl3pPr marL="755650" indent="-222250">
              <a:spcBef>
                <a:spcPts val="900"/>
              </a:spcBef>
              <a:buClr>
                <a:schemeClr val="accent4"/>
              </a:buClr>
              <a:tabLst/>
              <a:defRPr sz="1400"/>
            </a:lvl3pPr>
            <a:lvl4pPr marL="1022350" indent="-266700">
              <a:spcBef>
                <a:spcPts val="900"/>
              </a:spcBef>
              <a:buClr>
                <a:schemeClr val="accent4"/>
              </a:buClr>
              <a:buSzPct val="100000"/>
              <a:buFont typeface="System Font Regular"/>
              <a:buChar char="→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45AE4-7FE8-E94C-9594-B498E75E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0052A-29D4-FC42-B3E1-592091B4E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09274D7-7DE2-6F42-9FE5-C461329209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8F359C7-B85A-C949-9758-4A8F300AC454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jdelijke aanduiding voor tekst 7">
            <a:extLst>
              <a:ext uri="{FF2B5EF4-FFF2-40B4-BE49-F238E27FC236}">
                <a16:creationId xmlns:a16="http://schemas.microsoft.com/office/drawing/2014/main" id="{99A151C3-9F52-1245-B3E6-DC5500D8B2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38783" y="1844617"/>
            <a:ext cx="3203448" cy="433781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  <a:defRPr sz="2000" b="0" cap="all" spc="13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Message important ou conclusion</a:t>
            </a:r>
          </a:p>
        </p:txBody>
      </p:sp>
      <p:pic>
        <p:nvPicPr>
          <p:cNvPr id="19" name="Image 14">
            <a:extLst>
              <a:ext uri="{FF2B5EF4-FFF2-40B4-BE49-F238E27FC236}">
                <a16:creationId xmlns:a16="http://schemas.microsoft.com/office/drawing/2014/main" id="{509861B6-8240-1C49-AB22-AEEEC12EC9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20271" y="3914936"/>
            <a:ext cx="4027391" cy="218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957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- V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 Single Corner of Rectangle 23">
            <a:extLst>
              <a:ext uri="{FF2B5EF4-FFF2-40B4-BE49-F238E27FC236}">
                <a16:creationId xmlns:a16="http://schemas.microsoft.com/office/drawing/2014/main" id="{81BA893F-9A28-8143-B4FC-BAFA3CFB90ED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C749C-241A-FB44-8DE7-FEBAE53E97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274" y="1849504"/>
            <a:ext cx="9476218" cy="4351338"/>
          </a:xfr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2200"/>
              </a:spcBef>
              <a:buFontTx/>
              <a:buNone/>
              <a:tabLst/>
              <a:defRPr sz="1800" b="1" baseline="0"/>
            </a:lvl1pPr>
            <a:lvl2pPr marL="311150" indent="-311150">
              <a:spcBef>
                <a:spcPts val="1200"/>
              </a:spcBef>
              <a:buClr>
                <a:schemeClr val="accent1"/>
              </a:buClr>
              <a:buFontTx/>
              <a:buBlip>
                <a:blip r:embed="rId2"/>
              </a:buBlip>
              <a:tabLst/>
              <a:defRPr sz="1800"/>
            </a:lvl2pPr>
            <a:lvl3pPr marL="538163" indent="-223838">
              <a:spcBef>
                <a:spcPts val="900"/>
              </a:spcBef>
              <a:buClr>
                <a:schemeClr val="accent4"/>
              </a:buClr>
              <a:buFont typeface="System Font Regular"/>
              <a:buChar char="-"/>
              <a:tabLst/>
              <a:defRPr sz="1600"/>
            </a:lvl3pPr>
            <a:lvl4pPr marL="711200" indent="-177800">
              <a:spcBef>
                <a:spcPts val="900"/>
              </a:spcBef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  <a:tabLst/>
              <a:defRPr sz="1200"/>
            </a:lvl4pPr>
            <a:lvl5pPr>
              <a:defRPr sz="1400"/>
            </a:lvl5pPr>
          </a:lstStyle>
          <a:p>
            <a:pPr lvl="0"/>
            <a:r>
              <a:rPr lang="fr-FR" noProof="0"/>
              <a:t>Niveau de texte 1</a:t>
            </a:r>
          </a:p>
          <a:p>
            <a:pPr lvl="1"/>
            <a:r>
              <a:rPr lang="fr-FR" noProof="0"/>
              <a:t>Niveau de texte 2</a:t>
            </a:r>
          </a:p>
          <a:p>
            <a:pPr lvl="2"/>
            <a:r>
              <a:rPr lang="fr-FR" noProof="0"/>
              <a:t>Niveau de texte 3 </a:t>
            </a:r>
          </a:p>
          <a:p>
            <a:pPr lvl="3"/>
            <a:r>
              <a:rPr lang="fr-FR" noProof="0"/>
              <a:t>Niveau de texte 4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770188-4413-1549-950A-AF9E495BA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008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r>
              <a:rPr lang="fr-FR"/>
              <a:t>c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770188-4413-1549-950A-AF9E495BA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rm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232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v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473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92800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812B6B-513A-57F8-4B07-163FF9B0C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AD3414-C740-9D8A-A6A2-3428EB10D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080BAF-D4CC-B7AE-D8FB-D0EAED1B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F28D-BAE5-40E9-9720-FB6D1FEFCE7A}" type="datetimeFigureOut">
              <a:rPr lang="fr-BE" smtClean="0"/>
              <a:t>05-10-26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4F8063-E8F3-89ED-6050-795E22E83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45A2BE-F221-2561-4874-E202666F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F5BD2-5DC8-46DF-934C-B2916B61B63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275773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inateur Portable -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2312889-B900-8041-8475-BE8C5CC638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93254" y="1778001"/>
            <a:ext cx="7531463" cy="4321141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247241EA-609D-4845-9FF9-2E4FE58AF57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41656" y="2041044"/>
            <a:ext cx="5815803" cy="3663956"/>
          </a:xfrm>
          <a:solidFill>
            <a:schemeClr val="bg1">
              <a:lumMod val="95000"/>
            </a:schemeClr>
          </a:solidFill>
        </p:spPr>
        <p:txBody>
          <a:bodyPr lIns="108000" tIns="180000" rIns="108000">
            <a:normAutofit/>
          </a:bodyPr>
          <a:lstStyle>
            <a:lvl1pPr marL="11113" marR="0" indent="-111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" panose="020B0502040204020203" pitchFamily="34" charset="0"/>
              <a:buChar char=" "/>
              <a:tabLst/>
              <a:defRPr sz="14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5D24A1-2B86-C14F-B9A4-5B3803BF3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rm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6A80D1FF-754E-0D4A-93EC-29BD7DF83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1080865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inateur Portable - Vidé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2312889-B900-8041-8475-BE8C5CC638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93254" y="1778001"/>
            <a:ext cx="7531463" cy="4321141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5D24A1-2B86-C14F-B9A4-5B3803BF3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rm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6A80D1FF-754E-0D4A-93EC-29BD7DF83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1" name="Media Placeholder 6">
            <a:extLst>
              <a:ext uri="{FF2B5EF4-FFF2-40B4-BE49-F238E27FC236}">
                <a16:creationId xmlns:a16="http://schemas.microsoft.com/office/drawing/2014/main" id="{6698818B-C0A1-1045-8630-1C0D1ED2D623}"/>
              </a:ext>
            </a:extLst>
          </p:cNvPr>
          <p:cNvSpPr>
            <a:spLocks noGrp="1" noChangeAspect="1"/>
          </p:cNvSpPr>
          <p:nvPr>
            <p:ph type="media" sz="quarter" idx="16" hasCustomPrompt="1"/>
          </p:nvPr>
        </p:nvSpPr>
        <p:spPr>
          <a:xfrm>
            <a:off x="3444241" y="2031275"/>
            <a:ext cx="5842036" cy="3721600"/>
          </a:xfrm>
          <a:solidFill>
            <a:schemeClr val="bg1">
              <a:lumMod val="95000"/>
            </a:schemeClr>
          </a:solidFill>
        </p:spPr>
        <p:txBody>
          <a:bodyPr tIns="503999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fr-FR" noProof="0"/>
              <a:t>Cliquez sur l’icône pour ajouter une vidéo</a:t>
            </a:r>
          </a:p>
          <a:p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476086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PC -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97E4CEE-7B2D-1542-AB51-CB0794A9F5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76757" y="1686822"/>
            <a:ext cx="6399400" cy="4968502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AF4E0B39-CC12-1848-909D-B6DE51797E9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337769" y="1942800"/>
            <a:ext cx="5172376" cy="2907102"/>
          </a:xfrm>
          <a:solidFill>
            <a:schemeClr val="bg1">
              <a:lumMod val="95000"/>
            </a:schemeClr>
          </a:solidFill>
        </p:spPr>
        <p:txBody>
          <a:bodyPr lIns="108000" tIns="180000" rIns="108000">
            <a:normAutofit/>
          </a:bodyPr>
          <a:lstStyle>
            <a:lvl1pPr marL="11113" marR="0" indent="-111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" panose="020B0502040204020203" pitchFamily="34" charset="0"/>
              <a:buChar char=" "/>
              <a:tabLst/>
              <a:defRPr sz="14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5D24A1-2B86-C14F-B9A4-5B3803BF3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rm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6A80D1FF-754E-0D4A-93EC-29BD7DF83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44304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cran PC - Vidé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97E4CEE-7B2D-1542-AB51-CB0794A9F5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76757" y="1686822"/>
            <a:ext cx="6399400" cy="4968502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5D24A1-2B86-C14F-B9A4-5B3803BF3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rm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6A80D1FF-754E-0D4A-93EC-29BD7DF83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12" name="Media Placeholder 6">
            <a:extLst>
              <a:ext uri="{FF2B5EF4-FFF2-40B4-BE49-F238E27FC236}">
                <a16:creationId xmlns:a16="http://schemas.microsoft.com/office/drawing/2014/main" id="{3947FA99-7131-3444-973A-D7B02EB5D0E6}"/>
              </a:ext>
            </a:extLst>
          </p:cNvPr>
          <p:cNvSpPr>
            <a:spLocks noGrp="1" noChangeAspect="1"/>
          </p:cNvSpPr>
          <p:nvPr>
            <p:ph type="media" sz="quarter" idx="17" hasCustomPrompt="1"/>
          </p:nvPr>
        </p:nvSpPr>
        <p:spPr>
          <a:xfrm>
            <a:off x="3387797" y="1943786"/>
            <a:ext cx="5138136" cy="2890680"/>
          </a:xfrm>
          <a:solidFill>
            <a:schemeClr val="bg1">
              <a:lumMod val="95000"/>
            </a:schemeClr>
          </a:solidFill>
        </p:spPr>
        <p:txBody>
          <a:bodyPr tIns="503999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fr-FR" noProof="0"/>
              <a:t>Cliquez sur l’icône pour ajouter une vidéo</a:t>
            </a:r>
          </a:p>
          <a:p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37609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te -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>
              <a:solidFill>
                <a:schemeClr val="accent4"/>
              </a:solidFill>
            </a:endParaRP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4E5D24A1-2B86-C14F-B9A4-5B3803BF3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rm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6A80D1FF-754E-0D4A-93EC-29BD7DF83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F873EAD-2327-2E43-95D8-280CFBB008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93037" y="1588329"/>
            <a:ext cx="3752915" cy="494142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6" name="Picture Placeholder 11">
            <a:extLst>
              <a:ext uri="{FF2B5EF4-FFF2-40B4-BE49-F238E27FC236}">
                <a16:creationId xmlns:a16="http://schemas.microsoft.com/office/drawing/2014/main" id="{DF654422-02D8-DD4C-8261-F7D72156C54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33542" y="1895737"/>
            <a:ext cx="3064871" cy="4300178"/>
          </a:xfrm>
          <a:prstGeom prst="roundRect">
            <a:avLst>
              <a:gd name="adj" fmla="val 3407"/>
            </a:avLst>
          </a:prstGeom>
          <a:solidFill>
            <a:schemeClr val="bg1">
              <a:lumMod val="95000"/>
            </a:schemeClr>
          </a:solidFill>
        </p:spPr>
        <p:txBody>
          <a:bodyPr lIns="108000" tIns="180000" rIns="108000">
            <a:normAutofit/>
          </a:bodyPr>
          <a:lstStyle>
            <a:lvl1pPr marL="11113" marR="0" indent="-111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" panose="020B0502040204020203" pitchFamily="34" charset="0"/>
              <a:buChar char=" "/>
              <a:tabLst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</p:spTree>
    <p:extLst>
      <p:ext uri="{BB962C8B-B14F-4D97-AF65-F5344CB8AC3E}">
        <p14:creationId xmlns:p14="http://schemas.microsoft.com/office/powerpoint/2010/main" val="2442770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tte - Vidé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>
              <a:solidFill>
                <a:schemeClr val="accent4"/>
              </a:solidFill>
            </a:endParaRP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4E5D24A1-2B86-C14F-B9A4-5B3803BF3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rm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6A80D1FF-754E-0D4A-93EC-29BD7DF83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F873EAD-2327-2E43-95D8-280CFBB008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4093037" y="1588329"/>
            <a:ext cx="3752915" cy="494142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1" name="Media Placeholder 6">
            <a:extLst>
              <a:ext uri="{FF2B5EF4-FFF2-40B4-BE49-F238E27FC236}">
                <a16:creationId xmlns:a16="http://schemas.microsoft.com/office/drawing/2014/main" id="{C95E6C4C-CFE7-0244-ABFF-2A71A63A49A0}"/>
              </a:ext>
            </a:extLst>
          </p:cNvPr>
          <p:cNvSpPr>
            <a:spLocks noGrp="1" noChangeAspect="1"/>
          </p:cNvSpPr>
          <p:nvPr>
            <p:ph type="media" sz="quarter" idx="16" hasCustomPrompt="1"/>
          </p:nvPr>
        </p:nvSpPr>
        <p:spPr>
          <a:xfrm>
            <a:off x="3787590" y="2523066"/>
            <a:ext cx="4352342" cy="3048000"/>
          </a:xfrm>
          <a:prstGeom prst="roundRect">
            <a:avLst>
              <a:gd name="adj" fmla="val 2315"/>
            </a:avLst>
          </a:prstGeom>
          <a:solidFill>
            <a:schemeClr val="bg1">
              <a:lumMod val="95000"/>
            </a:schemeClr>
          </a:solidFill>
        </p:spPr>
        <p:txBody>
          <a:bodyPr tIns="503999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/>
            </a:lvl1pPr>
          </a:lstStyle>
          <a:p>
            <a:r>
              <a:rPr lang="fr-FR" noProof="0"/>
              <a:t>Cliquez sur l’icône pour ajouter une vidéo</a:t>
            </a:r>
          </a:p>
          <a:p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69576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léphone mobile -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4E5D24A1-2B86-C14F-B9A4-5B3803BF3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rm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6A80D1FF-754E-0D4A-93EC-29BD7DF83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F873EAD-2327-2E43-95D8-280CFBB008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82189" y="1732866"/>
            <a:ext cx="2308421" cy="461442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6" name="Picture Placeholder 11">
            <a:extLst>
              <a:ext uri="{FF2B5EF4-FFF2-40B4-BE49-F238E27FC236}">
                <a16:creationId xmlns:a16="http://schemas.microsoft.com/office/drawing/2014/main" id="{DF654422-02D8-DD4C-8261-F7D72156C54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016553" y="1865657"/>
            <a:ext cx="2016000" cy="4320000"/>
          </a:xfrm>
          <a:prstGeom prst="roundRect">
            <a:avLst>
              <a:gd name="adj" fmla="val 10821"/>
            </a:avLst>
          </a:prstGeom>
          <a:solidFill>
            <a:schemeClr val="bg1">
              <a:lumMod val="95000"/>
            </a:schemeClr>
          </a:solidFill>
        </p:spPr>
        <p:txBody>
          <a:bodyPr lIns="108000" tIns="180000" rIns="108000">
            <a:normAutofit/>
          </a:bodyPr>
          <a:lstStyle>
            <a:lvl1pPr marL="11113" marR="0" indent="-11113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egoe UI" panose="020B0502040204020203" pitchFamily="34" charset="0"/>
              <a:buChar char=" "/>
              <a:tabLst/>
              <a:defRPr sz="1200"/>
            </a:lvl1pPr>
          </a:lstStyle>
          <a:p>
            <a:r>
              <a:rPr lang="fr-FR" noProof="0"/>
              <a:t>Cliquez sur l’icône pour ajouter une photo</a:t>
            </a:r>
          </a:p>
        </p:txBody>
      </p:sp>
    </p:spTree>
    <p:extLst>
      <p:ext uri="{BB962C8B-B14F-4D97-AF65-F5344CB8AC3E}">
        <p14:creationId xmlns:p14="http://schemas.microsoft.com/office/powerpoint/2010/main" val="751278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éléphone mobile - Vidé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4E5D24A1-2B86-C14F-B9A4-5B3803BF3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rm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6A80D1FF-754E-0D4A-93EC-29BD7DF83D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F873EAD-2327-2E43-95D8-280CFBB008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82189" y="1732866"/>
            <a:ext cx="2308421" cy="461442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>
              <a:defRPr sz="100"/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11" name="Media Placeholder 6">
            <a:extLst>
              <a:ext uri="{FF2B5EF4-FFF2-40B4-BE49-F238E27FC236}">
                <a16:creationId xmlns:a16="http://schemas.microsoft.com/office/drawing/2014/main" id="{337E52E4-C4B4-E64D-A5B7-22783A0BEC3B}"/>
              </a:ext>
            </a:extLst>
          </p:cNvPr>
          <p:cNvSpPr>
            <a:spLocks noGrp="1" noChangeAspect="1"/>
          </p:cNvSpPr>
          <p:nvPr>
            <p:ph type="media" sz="quarter" idx="16" hasCustomPrompt="1"/>
          </p:nvPr>
        </p:nvSpPr>
        <p:spPr>
          <a:xfrm>
            <a:off x="5046131" y="1862667"/>
            <a:ext cx="1981201" cy="4343400"/>
          </a:xfrm>
          <a:prstGeom prst="roundRect">
            <a:avLst>
              <a:gd name="adj" fmla="val 8191"/>
            </a:avLst>
          </a:prstGeom>
          <a:solidFill>
            <a:schemeClr val="bg1">
              <a:lumMod val="95000"/>
            </a:schemeClr>
          </a:solidFill>
        </p:spPr>
        <p:txBody>
          <a:bodyPr tIns="503999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/>
            </a:lvl1pPr>
          </a:lstStyle>
          <a:p>
            <a:r>
              <a:rPr lang="fr-FR" noProof="0"/>
              <a:t>Cliquez sur l’icône pour ajouter une vidéo</a:t>
            </a:r>
          </a:p>
          <a:p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78875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lats pour text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of Rectangle 9">
            <a:extLst>
              <a:ext uri="{FF2B5EF4-FFF2-40B4-BE49-F238E27FC236}">
                <a16:creationId xmlns:a16="http://schemas.microsoft.com/office/drawing/2014/main" id="{6FFF895D-D13A-894A-B725-6ED57A417AD1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ound1Rect">
            <a:avLst>
              <a:gd name="adj" fmla="val 210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r>
              <a:rPr lang="fr-FR"/>
              <a:t>c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770188-4413-1549-950A-AF9E495BA0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345440"/>
            <a:ext cx="8903677" cy="725488"/>
          </a:xfrm>
        </p:spPr>
        <p:txBody>
          <a:bodyPr bIns="0">
            <a:normAutofit/>
          </a:bodyPr>
          <a:lstStyle>
            <a:lvl1pPr>
              <a:defRPr sz="2800" b="0" cap="all" spc="150" baseline="0">
                <a:solidFill>
                  <a:schemeClr val="accent4"/>
                </a:solidFill>
              </a:defRPr>
            </a:lvl1pPr>
          </a:lstStyle>
          <a:p>
            <a:r>
              <a:rPr lang="fr-FR" noProof="0"/>
              <a:t>TITRE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07AA161-C917-7A47-BE3D-9950D48EAC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1109797"/>
            <a:ext cx="8903677" cy="584200"/>
          </a:xfrm>
        </p:spPr>
        <p:txBody>
          <a:bodyPr tIns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fr-FR" noProof="0"/>
              <a:t>Sous-titre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B3F15043-AD2A-3D49-AC64-F774F088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1237" y="6356350"/>
            <a:ext cx="2743200" cy="365125"/>
          </a:xfrm>
        </p:spPr>
        <p:txBody>
          <a:bodyPr lIns="3600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FCA43796-42AD-2745-90BB-A5E2AFACF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1" y="6356350"/>
            <a:ext cx="429426" cy="365125"/>
          </a:xfrm>
        </p:spPr>
        <p:txBody>
          <a:bodyPr/>
          <a:lstStyle>
            <a:lvl1pPr algn="l">
              <a:defRPr sz="1000" b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pPr/>
              <a:t>‹N°›</a:t>
            </a:fld>
            <a:endParaRPr lang="nl-NL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5E7559D-7311-334E-8BC4-1469E3171FED}"/>
              </a:ext>
            </a:extLst>
          </p:cNvPr>
          <p:cNvCxnSpPr/>
          <p:nvPr userDrawn="1"/>
        </p:nvCxnSpPr>
        <p:spPr>
          <a:xfrm>
            <a:off x="532265" y="6469039"/>
            <a:ext cx="0" cy="388961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72E15-0111-3A4B-895B-058D268167A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4586" y="2368824"/>
            <a:ext cx="3252787" cy="1519237"/>
          </a:xfrm>
          <a:prstGeom prst="roundRect">
            <a:avLst/>
          </a:prstGeom>
          <a:solidFill>
            <a:srgbClr val="F16F30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GB" err="1"/>
              <a:t>Texte</a:t>
            </a:r>
            <a:endParaRPr lang="en-GB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20BC247C-887D-334C-82F0-92D5543CEAF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2622" y="2404014"/>
            <a:ext cx="3252787" cy="1519237"/>
          </a:xfrm>
          <a:prstGeom prst="round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GB" err="1"/>
              <a:t>Texte</a:t>
            </a:r>
            <a:endParaRPr lang="en-GB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D95A0FF-EB1A-1D41-880C-54B6052F73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80743" y="2439204"/>
            <a:ext cx="3252787" cy="1519237"/>
          </a:xfrm>
          <a:prstGeom prst="roundRect">
            <a:avLst/>
          </a:prstGeom>
          <a:solidFill>
            <a:schemeClr val="accent4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GB" err="1"/>
              <a:t>Texte</a:t>
            </a:r>
            <a:endParaRPr lang="en-GB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5E66AFD-A754-1442-AA86-36AE84FD68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0514" y="4006253"/>
            <a:ext cx="3252787" cy="1519237"/>
          </a:xfrm>
          <a:prstGeom prst="roundRect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800">
                <a:solidFill>
                  <a:srgbClr val="F5EFBD"/>
                </a:solidFill>
              </a:defRPr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GB" err="1"/>
              <a:t>Texte</a:t>
            </a:r>
            <a:endParaRPr lang="en-GB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6F8F746-73C7-DE44-AB21-FC09EF4578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88635" y="4041443"/>
            <a:ext cx="3252787" cy="1519237"/>
          </a:xfrm>
          <a:prstGeom prst="roundRect">
            <a:avLst/>
          </a:prstGeo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GB" err="1"/>
              <a:t>Texte</a:t>
            </a:r>
            <a:endParaRPr lang="en-GB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46E325C8-6ECE-0443-8439-E81203E178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76756" y="4076633"/>
            <a:ext cx="3252787" cy="1519237"/>
          </a:xfrm>
          <a:prstGeom prst="round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800">
                <a:solidFill>
                  <a:srgbClr val="8D4096"/>
                </a:solidFill>
              </a:defRPr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GB" err="1"/>
              <a:t>Texte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545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9B26FD-4A40-7940-A254-D21A570D1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3520"/>
            <a:ext cx="9667240" cy="725488"/>
          </a:xfrm>
          <a:prstGeom prst="rect">
            <a:avLst/>
          </a:prstGeom>
        </p:spPr>
        <p:txBody>
          <a:bodyPr vert="horz" lIns="91440" tIns="45720" rIns="91440" bIns="36000" rtlCol="0" anchor="b">
            <a:no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95588-F768-6E4A-8B1E-88CD1C3DF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51484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 noProof="0"/>
              <a:t>Texte niveau 1</a:t>
            </a:r>
          </a:p>
          <a:p>
            <a:pPr lvl="1"/>
            <a:r>
              <a:rPr lang="fr-FR" noProof="0"/>
              <a:t>Texte niveau 2</a:t>
            </a:r>
          </a:p>
          <a:p>
            <a:pPr lvl="2"/>
            <a:r>
              <a:rPr lang="fr-FR" noProof="0"/>
              <a:t>Texte niveau 3</a:t>
            </a:r>
          </a:p>
          <a:p>
            <a:pPr lvl="3"/>
            <a:r>
              <a:rPr lang="fr-FR" noProof="0"/>
              <a:t>Texte niveau 4</a:t>
            </a:r>
          </a:p>
          <a:p>
            <a:pPr lvl="4"/>
            <a:r>
              <a:rPr lang="fr-FR" noProof="0"/>
              <a:t>Texte niveau 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8A4C8-596F-DA43-B495-761390995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8254F-1174-F34A-9FA8-E0F5C02D0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97EBE-1949-BC44-9E90-316CA39C2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8681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2" r:id="rId2"/>
    <p:sldLayoutId id="2147483649" r:id="rId3"/>
    <p:sldLayoutId id="2147483660" r:id="rId4"/>
    <p:sldLayoutId id="2147483769" r:id="rId5"/>
    <p:sldLayoutId id="2147483770" r:id="rId6"/>
    <p:sldLayoutId id="2147483728" r:id="rId7"/>
    <p:sldLayoutId id="2147483768" r:id="rId8"/>
    <p:sldLayoutId id="2147483651" r:id="rId9"/>
    <p:sldLayoutId id="2147483671" r:id="rId10"/>
    <p:sldLayoutId id="2147483684" r:id="rId11"/>
    <p:sldLayoutId id="2147483677" r:id="rId12"/>
    <p:sldLayoutId id="2147483675" r:id="rId13"/>
    <p:sldLayoutId id="2147483686" r:id="rId14"/>
    <p:sldLayoutId id="2147483690" r:id="rId15"/>
    <p:sldLayoutId id="2147483771" r:id="rId16"/>
    <p:sldLayoutId id="2147483772" r:id="rId17"/>
    <p:sldLayoutId id="2147483694" r:id="rId18"/>
    <p:sldLayoutId id="2147483773" r:id="rId19"/>
    <p:sldLayoutId id="2147483730" r:id="rId20"/>
    <p:sldLayoutId id="2147483734" r:id="rId21"/>
    <p:sldLayoutId id="2147483739" r:id="rId22"/>
    <p:sldLayoutId id="2147483743" r:id="rId23"/>
    <p:sldLayoutId id="2147483747" r:id="rId24"/>
    <p:sldLayoutId id="2147483687" r:id="rId25"/>
    <p:sldLayoutId id="2147483691" r:id="rId26"/>
    <p:sldLayoutId id="2147483774" r:id="rId27"/>
    <p:sldLayoutId id="2147483775" r:id="rId28"/>
    <p:sldLayoutId id="2147483695" r:id="rId29"/>
    <p:sldLayoutId id="2147483776" r:id="rId30"/>
    <p:sldLayoutId id="2147483735" r:id="rId31"/>
    <p:sldLayoutId id="2147483731" r:id="rId32"/>
    <p:sldLayoutId id="2147483740" r:id="rId33"/>
    <p:sldLayoutId id="2147483744" r:id="rId34"/>
    <p:sldLayoutId id="2147483748" r:id="rId35"/>
    <p:sldLayoutId id="2147483689" r:id="rId36"/>
    <p:sldLayoutId id="2147483693" r:id="rId37"/>
    <p:sldLayoutId id="2147483777" r:id="rId38"/>
    <p:sldLayoutId id="2147483778" r:id="rId39"/>
    <p:sldLayoutId id="2147483727" r:id="rId40"/>
    <p:sldLayoutId id="2147483779" r:id="rId41"/>
    <p:sldLayoutId id="2147483733" r:id="rId42"/>
    <p:sldLayoutId id="2147483763" r:id="rId43"/>
    <p:sldLayoutId id="2147483742" r:id="rId44"/>
    <p:sldLayoutId id="2147483746" r:id="rId45"/>
    <p:sldLayoutId id="2147483750" r:id="rId46"/>
    <p:sldLayoutId id="2147483754" r:id="rId47"/>
    <p:sldLayoutId id="2147483755" r:id="rId48"/>
    <p:sldLayoutId id="2147483780" r:id="rId49"/>
    <p:sldLayoutId id="2147483781" r:id="rId50"/>
    <p:sldLayoutId id="2147483753" r:id="rId51"/>
    <p:sldLayoutId id="2147483782" r:id="rId52"/>
    <p:sldLayoutId id="2147483737" r:id="rId53"/>
    <p:sldLayoutId id="2147483756" r:id="rId54"/>
    <p:sldLayoutId id="2147483764" r:id="rId55"/>
    <p:sldLayoutId id="2147483757" r:id="rId56"/>
    <p:sldLayoutId id="2147483758" r:id="rId57"/>
    <p:sldLayoutId id="2147483759" r:id="rId58"/>
    <p:sldLayoutId id="2147483760" r:id="rId59"/>
    <p:sldLayoutId id="2147483783" r:id="rId60"/>
    <p:sldLayoutId id="2147483784" r:id="rId61"/>
    <p:sldLayoutId id="2147483761" r:id="rId62"/>
    <p:sldLayoutId id="2147483785" r:id="rId63"/>
    <p:sldLayoutId id="2147483762" r:id="rId64"/>
    <p:sldLayoutId id="2147483673" r:id="rId65"/>
    <p:sldLayoutId id="2147483738" r:id="rId66"/>
    <p:sldLayoutId id="2147483765" r:id="rId67"/>
    <p:sldLayoutId id="2147483766" r:id="rId68"/>
    <p:sldLayoutId id="2147483650" r:id="rId69"/>
    <p:sldLayoutId id="2147483664" r:id="rId70"/>
    <p:sldLayoutId id="2147483790" r:id="rId71"/>
    <p:sldLayoutId id="2147483791" r:id="rId72"/>
    <p:sldLayoutId id="2147483793" r:id="rId73"/>
    <p:sldLayoutId id="2147483666" r:id="rId74"/>
    <p:sldLayoutId id="2147483667" r:id="rId75"/>
    <p:sldLayoutId id="2147483668" r:id="rId76"/>
    <p:sldLayoutId id="2147483674" r:id="rId77"/>
    <p:sldLayoutId id="2147483767" r:id="rId78"/>
    <p:sldLayoutId id="2147483679" r:id="rId79"/>
    <p:sldLayoutId id="2147483751" r:id="rId80"/>
    <p:sldLayoutId id="2147483752" r:id="rId81"/>
    <p:sldLayoutId id="2147483680" r:id="rId82"/>
    <p:sldLayoutId id="2147483681" r:id="rId83"/>
    <p:sldLayoutId id="2147483665" r:id="rId84"/>
    <p:sldLayoutId id="2147483663" r:id="rId85"/>
    <p:sldLayoutId id="2147483669" r:id="rId86"/>
    <p:sldLayoutId id="2147483670" r:id="rId87"/>
    <p:sldLayoutId id="2147483794" r:id="rId88"/>
    <p:sldLayoutId id="2147483795" r:id="rId8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9B26FD-4A40-7940-A254-D21A570D1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3520"/>
            <a:ext cx="9667240" cy="725488"/>
          </a:xfrm>
          <a:prstGeom prst="rect">
            <a:avLst/>
          </a:prstGeom>
        </p:spPr>
        <p:txBody>
          <a:bodyPr vert="horz" lIns="91440" tIns="45720" rIns="91440" bIns="36000" rtlCol="0" anchor="b">
            <a:normAutofit/>
          </a:bodyPr>
          <a:lstStyle/>
          <a:p>
            <a:r>
              <a:rPr lang="fr-FR" noProof="0"/>
              <a:t>TITRE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95588-F768-6E4A-8B1E-88CD1C3DF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5148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Texte niveau 1</a:t>
            </a:r>
          </a:p>
          <a:p>
            <a:pPr lvl="1"/>
            <a:r>
              <a:rPr lang="fr-FR" noProof="0"/>
              <a:t>Texte niveau 2</a:t>
            </a:r>
          </a:p>
          <a:p>
            <a:pPr lvl="2"/>
            <a:r>
              <a:rPr lang="fr-FR" noProof="0"/>
              <a:t>Texte niveau 3</a:t>
            </a:r>
          </a:p>
          <a:p>
            <a:pPr lvl="3"/>
            <a:r>
              <a:rPr lang="fr-FR" noProof="0"/>
              <a:t>Texte niveau 4</a:t>
            </a:r>
          </a:p>
          <a:p>
            <a:pPr lvl="4"/>
            <a:r>
              <a:rPr lang="fr-FR" noProof="0"/>
              <a:t>Texte niveau 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B8A4C8-596F-DA43-B495-761390995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23/04/2026</a:t>
            </a:r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8254F-1174-F34A-9FA8-E0F5C02D0B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97EBE-1949-BC44-9E90-316CA39C2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B3AA1-123F-634E-9CFC-467226D1D813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8720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86" r:id="rId2"/>
    <p:sldLayoutId id="2147483724" r:id="rId3"/>
    <p:sldLayoutId id="2147483787" r:id="rId4"/>
    <p:sldLayoutId id="2147483725" r:id="rId5"/>
    <p:sldLayoutId id="2147483788" r:id="rId6"/>
    <p:sldLayoutId id="2147483726" r:id="rId7"/>
    <p:sldLayoutId id="2147483789" r:id="rId8"/>
    <p:sldLayoutId id="2147483792" r:id="rId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9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60.svg"/><Relationship Id="rId4" Type="http://schemas.openxmlformats.org/officeDocument/2006/relationships/image" Target="../media/image5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7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DD32D-24FA-9D43-0912-800917C5A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arrondi 2">
            <a:extLst>
              <a:ext uri="{FF2B5EF4-FFF2-40B4-BE49-F238E27FC236}">
                <a16:creationId xmlns:a16="http://schemas.microsoft.com/office/drawing/2014/main" id="{99F962E2-D8FF-4295-926A-67EB9C43F157}"/>
              </a:ext>
            </a:extLst>
          </p:cNvPr>
          <p:cNvSpPr/>
          <p:nvPr/>
        </p:nvSpPr>
        <p:spPr>
          <a:xfrm flipV="1">
            <a:off x="378823" y="378823"/>
            <a:ext cx="11416936" cy="6152606"/>
          </a:xfrm>
          <a:prstGeom prst="round1Rect">
            <a:avLst>
              <a:gd name="adj" fmla="val 40021"/>
            </a:avLst>
          </a:prstGeom>
          <a:gradFill>
            <a:gsLst>
              <a:gs pos="0">
                <a:srgbClr val="FF5E6C"/>
              </a:gs>
              <a:gs pos="90000">
                <a:srgbClr val="5C5EA7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AA20E94-2E10-6874-8D9C-103027B5928E}"/>
              </a:ext>
            </a:extLst>
          </p:cNvPr>
          <p:cNvSpPr/>
          <p:nvPr/>
        </p:nvSpPr>
        <p:spPr>
          <a:xfrm>
            <a:off x="587248" y="5650762"/>
            <a:ext cx="10777728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120"/>
              </a:lnSpc>
            </a:pPr>
            <a:endParaRPr lang="en-US" sz="208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660DF7D-C51B-AD41-CA44-B32B023C322B}"/>
              </a:ext>
            </a:extLst>
          </p:cNvPr>
          <p:cNvGrpSpPr/>
          <p:nvPr/>
        </p:nvGrpSpPr>
        <p:grpSpPr>
          <a:xfrm>
            <a:off x="1291930" y="965831"/>
            <a:ext cx="8648904" cy="4103181"/>
            <a:chOff x="1361203" y="1323324"/>
            <a:chExt cx="8648904" cy="4103181"/>
          </a:xfrm>
        </p:grpSpPr>
        <p:sp>
          <p:nvSpPr>
            <p:cNvPr id="4" name="Text 1">
              <a:extLst>
                <a:ext uri="{FF2B5EF4-FFF2-40B4-BE49-F238E27FC236}">
                  <a16:creationId xmlns:a16="http://schemas.microsoft.com/office/drawing/2014/main" id="{1BA36C00-CD18-E90C-177D-08156C22E811}"/>
                </a:ext>
              </a:extLst>
            </p:cNvPr>
            <p:cNvSpPr/>
            <p:nvPr/>
          </p:nvSpPr>
          <p:spPr>
            <a:xfrm>
              <a:off x="1361203" y="1323324"/>
              <a:ext cx="8648904" cy="25227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9000"/>
                </a:lnSpc>
              </a:pPr>
              <a:r>
                <a:rPr lang="fr-BE" sz="72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/>
                </a:rPr>
                <a:t>Incitant</a:t>
              </a:r>
              <a:r>
                <a:rPr lang="fr-BE" sz="72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 panose="020B0604020202020204" pitchFamily="34" charset="0"/>
                </a:rPr>
                <a:t> </a:t>
              </a:r>
              <a:r>
                <a:rPr lang="fr-BE" sz="72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/>
                </a:rPr>
                <a:t>Job Plus</a:t>
              </a:r>
            </a:p>
          </p:txBody>
        </p:sp>
        <p:sp>
          <p:nvSpPr>
            <p:cNvPr id="6" name="Text 1">
              <a:extLst>
                <a:ext uri="{FF2B5EF4-FFF2-40B4-BE49-F238E27FC236}">
                  <a16:creationId xmlns:a16="http://schemas.microsoft.com/office/drawing/2014/main" id="{90BEC72E-526B-0926-928C-86C33B88C211}"/>
                </a:ext>
              </a:extLst>
            </p:cNvPr>
            <p:cNvSpPr/>
            <p:nvPr/>
          </p:nvSpPr>
          <p:spPr>
            <a:xfrm>
              <a:off x="1361203" y="4414500"/>
              <a:ext cx="4099074" cy="101200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4200"/>
                </a:lnSpc>
              </a:pPr>
              <a:r>
                <a:rPr lang="fr-BE" sz="38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 panose="020B0604020202020204" pitchFamily="34" charset="0"/>
                </a:rPr>
                <a:t>La nouvelle aide à l’embauche</a:t>
              </a:r>
              <a:endParaRPr lang="en-US" sz="3800">
                <a:solidFill>
                  <a:schemeClr val="bg1"/>
                </a:solidFill>
                <a:latin typeface="Aptos Display" panose="020B00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F5DF75EA-2A26-E9AD-83F3-72E78FD3EE05}"/>
                </a:ext>
              </a:extLst>
            </p:cNvPr>
            <p:cNvCxnSpPr>
              <a:cxnSpLocks/>
            </p:cNvCxnSpPr>
            <p:nvPr/>
          </p:nvCxnSpPr>
          <p:spPr>
            <a:xfrm>
              <a:off x="1361203" y="3423779"/>
              <a:ext cx="715793" cy="0"/>
            </a:xfrm>
            <a:prstGeom prst="line">
              <a:avLst/>
            </a:prstGeom>
            <a:ln w="1016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D93E2A3A-CA10-3360-5FEC-FE78118272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0834" y="745339"/>
            <a:ext cx="1345476" cy="43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4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D4818-5824-579F-6168-64BDBAE45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avec coin arrondi 2">
            <a:extLst>
              <a:ext uri="{FF2B5EF4-FFF2-40B4-BE49-F238E27FC236}">
                <a16:creationId xmlns:a16="http://schemas.microsoft.com/office/drawing/2014/main" id="{AA720B62-10E5-4283-9A88-8CF32BCC3627}"/>
              </a:ext>
            </a:extLst>
          </p:cNvPr>
          <p:cNvSpPr/>
          <p:nvPr/>
        </p:nvSpPr>
        <p:spPr>
          <a:xfrm flipV="1">
            <a:off x="378823" y="378823"/>
            <a:ext cx="11416936" cy="6152606"/>
          </a:xfrm>
          <a:prstGeom prst="round1Rect">
            <a:avLst>
              <a:gd name="adj" fmla="val 40021"/>
            </a:avLst>
          </a:prstGeom>
          <a:gradFill>
            <a:gsLst>
              <a:gs pos="0">
                <a:srgbClr val="FF5E6C"/>
              </a:gs>
              <a:gs pos="90000">
                <a:srgbClr val="5C5EA7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1E9B5669-BE91-9E1F-9849-686B2AE042FF}"/>
              </a:ext>
            </a:extLst>
          </p:cNvPr>
          <p:cNvSpPr/>
          <p:nvPr/>
        </p:nvSpPr>
        <p:spPr>
          <a:xfrm>
            <a:off x="587248" y="5650762"/>
            <a:ext cx="10777728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120"/>
              </a:lnSpc>
            </a:pPr>
            <a:endParaRPr lang="en-US" sz="208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6EEB751-5485-13AD-D9F1-F80FDC031E4E}"/>
              </a:ext>
            </a:extLst>
          </p:cNvPr>
          <p:cNvGrpSpPr/>
          <p:nvPr/>
        </p:nvGrpSpPr>
        <p:grpSpPr>
          <a:xfrm>
            <a:off x="978922" y="965831"/>
            <a:ext cx="10307388" cy="3898696"/>
            <a:chOff x="1048195" y="1323324"/>
            <a:chExt cx="10307388" cy="3898696"/>
          </a:xfrm>
        </p:grpSpPr>
        <p:sp>
          <p:nvSpPr>
            <p:cNvPr id="4" name="Text 1">
              <a:extLst>
                <a:ext uri="{FF2B5EF4-FFF2-40B4-BE49-F238E27FC236}">
                  <a16:creationId xmlns:a16="http://schemas.microsoft.com/office/drawing/2014/main" id="{4BB6633B-7B00-1753-A0F7-356EFB2AE0AF}"/>
                </a:ext>
              </a:extLst>
            </p:cNvPr>
            <p:cNvSpPr/>
            <p:nvPr/>
          </p:nvSpPr>
          <p:spPr>
            <a:xfrm>
              <a:off x="1361203" y="1323324"/>
              <a:ext cx="8648904" cy="25227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9000"/>
                </a:lnSpc>
              </a:pPr>
              <a:r>
                <a:rPr lang="fr-BE" sz="72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/>
                </a:rPr>
                <a:t>Incitant</a:t>
              </a:r>
              <a:r>
                <a:rPr lang="fr-BE" sz="72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 panose="020B0604020202020204" pitchFamily="34" charset="0"/>
                </a:rPr>
                <a:t> </a:t>
              </a:r>
              <a:r>
                <a:rPr lang="fr-BE" sz="72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/>
                </a:rPr>
                <a:t>Job Plus</a:t>
              </a:r>
            </a:p>
          </p:txBody>
        </p:sp>
        <p:sp>
          <p:nvSpPr>
            <p:cNvPr id="6" name="Text 1">
              <a:extLst>
                <a:ext uri="{FF2B5EF4-FFF2-40B4-BE49-F238E27FC236}">
                  <a16:creationId xmlns:a16="http://schemas.microsoft.com/office/drawing/2014/main" id="{DCDADFE0-0C41-4BD4-C43A-28D11F138622}"/>
                </a:ext>
              </a:extLst>
            </p:cNvPr>
            <p:cNvSpPr/>
            <p:nvPr/>
          </p:nvSpPr>
          <p:spPr>
            <a:xfrm>
              <a:off x="1048195" y="4149207"/>
              <a:ext cx="10307388" cy="10728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4200"/>
                </a:lnSpc>
              </a:pPr>
              <a:r>
                <a:rPr lang="fr-BE" sz="32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 panose="020B0604020202020204" pitchFamily="34" charset="0"/>
                </a:rPr>
                <a:t>« L’aide doit créer un effet de levier, pas un effet d’aubaine. »</a:t>
              </a:r>
              <a:br>
                <a:rPr lang="fr-BE" sz="28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 panose="020B0604020202020204" pitchFamily="34" charset="0"/>
                </a:rPr>
              </a:br>
              <a:endParaRPr lang="fr-BE" sz="2800" b="1">
                <a:solidFill>
                  <a:schemeClr val="bg1"/>
                </a:solidFill>
                <a:latin typeface="Aptos Display" panose="020B0004020202020204" pitchFamily="34" charset="0"/>
                <a:ea typeface="Playfair Display" pitchFamily="34" charset="-122"/>
                <a:cs typeface="Arial" panose="020B0604020202020204" pitchFamily="34" charset="0"/>
              </a:endParaRPr>
            </a:p>
            <a:p>
              <a:pPr algn="r">
                <a:lnSpc>
                  <a:spcPts val="4200"/>
                </a:lnSpc>
              </a:pPr>
              <a:r>
                <a:rPr lang="fr-BE" sz="2400" b="1" i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 panose="020B0604020202020204" pitchFamily="34" charset="0"/>
                </a:rPr>
                <a:t>— Pierre-Yves Jeholet, Ministre régional de l’Économie et de l’Emploi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F390BB07-574B-10C6-DC0F-F25C546E271C}"/>
                </a:ext>
              </a:extLst>
            </p:cNvPr>
            <p:cNvCxnSpPr>
              <a:cxnSpLocks/>
            </p:cNvCxnSpPr>
            <p:nvPr/>
          </p:nvCxnSpPr>
          <p:spPr>
            <a:xfrm>
              <a:off x="1361203" y="3423779"/>
              <a:ext cx="715793" cy="0"/>
            </a:xfrm>
            <a:prstGeom prst="line">
              <a:avLst/>
            </a:prstGeom>
            <a:ln w="1016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028C749D-0A46-CF12-6B99-9E2231E4D4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0834" y="745339"/>
            <a:ext cx="1345476" cy="43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8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F22CC7B-2BF6-90F4-53DD-976EFD388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E12AF0-5470-6F96-06D1-E2CEE915624D}"/>
              </a:ext>
            </a:extLst>
          </p:cNvPr>
          <p:cNvSpPr/>
          <p:nvPr/>
        </p:nvSpPr>
        <p:spPr>
          <a:xfrm>
            <a:off x="378824" y="378823"/>
            <a:ext cx="1368000" cy="6152606"/>
          </a:xfrm>
          <a:prstGeom prst="rect">
            <a:avLst/>
          </a:prstGeom>
          <a:gradFill>
            <a:gsLst>
              <a:gs pos="0">
                <a:srgbClr val="FF5E6C"/>
              </a:gs>
              <a:gs pos="90000">
                <a:srgbClr val="5C5EA7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  <p:sp>
        <p:nvSpPr>
          <p:cNvPr id="5" name="Title 8">
            <a:extLst>
              <a:ext uri="{FF2B5EF4-FFF2-40B4-BE49-F238E27FC236}">
                <a16:creationId xmlns:a16="http://schemas.microsoft.com/office/drawing/2014/main" id="{935997D9-C794-758E-FE5E-D4CEC54BB202}"/>
              </a:ext>
            </a:extLst>
          </p:cNvPr>
          <p:cNvSpPr txBox="1">
            <a:spLocks/>
          </p:cNvSpPr>
          <p:nvPr/>
        </p:nvSpPr>
        <p:spPr>
          <a:xfrm rot="16200000">
            <a:off x="-1846771" y="3092382"/>
            <a:ext cx="6152606" cy="7254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6000" b="1" spc="600">
                <a:solidFill>
                  <a:schemeClr val="bg1"/>
                </a:solidFill>
              </a:rPr>
              <a:t>SOMMAIRE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878E098-E387-F958-2861-503055BC7D4A}"/>
              </a:ext>
            </a:extLst>
          </p:cNvPr>
          <p:cNvGrpSpPr/>
          <p:nvPr/>
        </p:nvGrpSpPr>
        <p:grpSpPr>
          <a:xfrm>
            <a:off x="2308840" y="1002150"/>
            <a:ext cx="3216315" cy="512628"/>
            <a:chOff x="2308840" y="1002150"/>
            <a:chExt cx="3216315" cy="512628"/>
          </a:xfrm>
        </p:grpSpPr>
        <p:sp>
          <p:nvSpPr>
            <p:cNvPr id="8" name="Text 9">
              <a:extLst>
                <a:ext uri="{FF2B5EF4-FFF2-40B4-BE49-F238E27FC236}">
                  <a16:creationId xmlns:a16="http://schemas.microsoft.com/office/drawing/2014/main" id="{A51C677E-C522-9FA7-10DD-BCD1B327BA94}"/>
                </a:ext>
              </a:extLst>
            </p:cNvPr>
            <p:cNvSpPr/>
            <p:nvPr/>
          </p:nvSpPr>
          <p:spPr>
            <a:xfrm>
              <a:off x="2850934" y="1030962"/>
              <a:ext cx="2674221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INTRODUCTION</a:t>
              </a:r>
              <a:endParaRPr lang="en-US" sz="1900">
                <a:solidFill>
                  <a:srgbClr val="2F3A48"/>
                </a:solidFill>
              </a:endParaRPr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81B1F530-9CE2-A93E-CD54-F8456A85A102}"/>
                </a:ext>
              </a:extLst>
            </p:cNvPr>
            <p:cNvCxnSpPr>
              <a:cxnSpLocks/>
            </p:cNvCxnSpPr>
            <p:nvPr/>
          </p:nvCxnSpPr>
          <p:spPr>
            <a:xfrm>
              <a:off x="2850933" y="1514778"/>
              <a:ext cx="514567" cy="0"/>
            </a:xfrm>
            <a:prstGeom prst="line">
              <a:avLst/>
            </a:prstGeom>
            <a:ln w="635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9">
              <a:extLst>
                <a:ext uri="{FF2B5EF4-FFF2-40B4-BE49-F238E27FC236}">
                  <a16:creationId xmlns:a16="http://schemas.microsoft.com/office/drawing/2014/main" id="{DAEB40CC-0AA0-8845-C8DF-746EF00A479A}"/>
                </a:ext>
              </a:extLst>
            </p:cNvPr>
            <p:cNvSpPr/>
            <p:nvPr/>
          </p:nvSpPr>
          <p:spPr>
            <a:xfrm>
              <a:off x="2308840" y="1002150"/>
              <a:ext cx="514566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600" b="1">
                  <a:solidFill>
                    <a:srgbClr val="5C5EA7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01</a:t>
              </a:r>
              <a:endParaRPr lang="en-US" sz="2600" b="1">
                <a:solidFill>
                  <a:srgbClr val="5C5EA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B700B56-7FCD-DAD8-C8C5-7079FBAD72CA}"/>
              </a:ext>
            </a:extLst>
          </p:cNvPr>
          <p:cNvGrpSpPr/>
          <p:nvPr/>
        </p:nvGrpSpPr>
        <p:grpSpPr>
          <a:xfrm>
            <a:off x="2308840" y="1853050"/>
            <a:ext cx="4040447" cy="761132"/>
            <a:chOff x="2308840" y="1853050"/>
            <a:chExt cx="4040447" cy="761132"/>
          </a:xfrm>
        </p:grpSpPr>
        <p:sp>
          <p:nvSpPr>
            <p:cNvPr id="10" name="Text 13">
              <a:extLst>
                <a:ext uri="{FF2B5EF4-FFF2-40B4-BE49-F238E27FC236}">
                  <a16:creationId xmlns:a16="http://schemas.microsoft.com/office/drawing/2014/main" id="{11BBBCDE-F90D-8E68-BFBD-1D9A905E2BC0}"/>
                </a:ext>
              </a:extLst>
            </p:cNvPr>
            <p:cNvSpPr/>
            <p:nvPr/>
          </p:nvSpPr>
          <p:spPr>
            <a:xfrm>
              <a:off x="2850935" y="1872605"/>
              <a:ext cx="3498352" cy="35981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VOTRE CONSEILLER POUR VOUS ACCOMPAGNER</a:t>
              </a:r>
              <a:endParaRPr lang="en-US" sz="1900">
                <a:solidFill>
                  <a:srgbClr val="2F3A48"/>
                </a:solidFill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6E85C31C-F538-4782-D895-248F913B3F8B}"/>
                </a:ext>
              </a:extLst>
            </p:cNvPr>
            <p:cNvCxnSpPr>
              <a:cxnSpLocks/>
            </p:cNvCxnSpPr>
            <p:nvPr/>
          </p:nvCxnSpPr>
          <p:spPr>
            <a:xfrm>
              <a:off x="2850933" y="2614182"/>
              <a:ext cx="514567" cy="0"/>
            </a:xfrm>
            <a:prstGeom prst="line">
              <a:avLst/>
            </a:prstGeom>
            <a:ln w="635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 9">
              <a:extLst>
                <a:ext uri="{FF2B5EF4-FFF2-40B4-BE49-F238E27FC236}">
                  <a16:creationId xmlns:a16="http://schemas.microsoft.com/office/drawing/2014/main" id="{AC67EB5A-1470-15C9-A400-0B1013034006}"/>
                </a:ext>
              </a:extLst>
            </p:cNvPr>
            <p:cNvSpPr/>
            <p:nvPr/>
          </p:nvSpPr>
          <p:spPr>
            <a:xfrm>
              <a:off x="2308840" y="1853050"/>
              <a:ext cx="514566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600" b="1">
                  <a:solidFill>
                    <a:srgbClr val="5C5EA7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02</a:t>
              </a:r>
              <a:endParaRPr lang="en-US" sz="2600" b="1">
                <a:solidFill>
                  <a:srgbClr val="5C5EA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7A996AB-4A9C-786D-B2B9-38AED3673BFE}"/>
              </a:ext>
            </a:extLst>
          </p:cNvPr>
          <p:cNvGrpSpPr/>
          <p:nvPr/>
        </p:nvGrpSpPr>
        <p:grpSpPr>
          <a:xfrm>
            <a:off x="2308840" y="2912063"/>
            <a:ext cx="3216315" cy="791080"/>
            <a:chOff x="2308840" y="2912063"/>
            <a:chExt cx="3216315" cy="791080"/>
          </a:xfrm>
        </p:grpSpPr>
        <p:sp>
          <p:nvSpPr>
            <p:cNvPr id="13" name="Text 19">
              <a:extLst>
                <a:ext uri="{FF2B5EF4-FFF2-40B4-BE49-F238E27FC236}">
                  <a16:creationId xmlns:a16="http://schemas.microsoft.com/office/drawing/2014/main" id="{B67C72F9-AE89-5B39-4575-298E6E4695B9}"/>
                </a:ext>
              </a:extLst>
            </p:cNvPr>
            <p:cNvSpPr/>
            <p:nvPr/>
          </p:nvSpPr>
          <p:spPr>
            <a:xfrm>
              <a:off x="2850935" y="2950430"/>
              <a:ext cx="2674220" cy="6130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INCITANT JOB PLUS : KÉSAKO ?</a:t>
              </a:r>
              <a:endParaRPr lang="en-US" sz="1900">
                <a:solidFill>
                  <a:srgbClr val="2F3A48"/>
                </a:solidFill>
              </a:endParaRPr>
            </a:p>
          </p:txBody>
        </p: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10BF2FAB-5213-564E-D69E-A94C85D65F93}"/>
                </a:ext>
              </a:extLst>
            </p:cNvPr>
            <p:cNvCxnSpPr>
              <a:cxnSpLocks/>
            </p:cNvCxnSpPr>
            <p:nvPr/>
          </p:nvCxnSpPr>
          <p:spPr>
            <a:xfrm>
              <a:off x="2850933" y="3703143"/>
              <a:ext cx="514567" cy="0"/>
            </a:xfrm>
            <a:prstGeom prst="line">
              <a:avLst/>
            </a:prstGeom>
            <a:ln w="635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9">
              <a:extLst>
                <a:ext uri="{FF2B5EF4-FFF2-40B4-BE49-F238E27FC236}">
                  <a16:creationId xmlns:a16="http://schemas.microsoft.com/office/drawing/2014/main" id="{120ABC96-4360-E429-86EE-68C48B743E24}"/>
                </a:ext>
              </a:extLst>
            </p:cNvPr>
            <p:cNvSpPr/>
            <p:nvPr/>
          </p:nvSpPr>
          <p:spPr>
            <a:xfrm>
              <a:off x="2308840" y="2912063"/>
              <a:ext cx="514566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600" b="1">
                  <a:solidFill>
                    <a:srgbClr val="5C5EA7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03</a:t>
              </a:r>
              <a:endParaRPr lang="en-US" sz="2600" b="1">
                <a:solidFill>
                  <a:srgbClr val="5C5EA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5BBD420-7837-FAE8-3EDD-1EAC74CE2DD6}"/>
              </a:ext>
            </a:extLst>
          </p:cNvPr>
          <p:cNvGrpSpPr/>
          <p:nvPr/>
        </p:nvGrpSpPr>
        <p:grpSpPr>
          <a:xfrm>
            <a:off x="2308840" y="4038019"/>
            <a:ext cx="3787161" cy="798281"/>
            <a:chOff x="2308840" y="4038019"/>
            <a:chExt cx="3787161" cy="798281"/>
          </a:xfrm>
        </p:grpSpPr>
        <p:sp>
          <p:nvSpPr>
            <p:cNvPr id="7" name="Text 19">
              <a:extLst>
                <a:ext uri="{FF2B5EF4-FFF2-40B4-BE49-F238E27FC236}">
                  <a16:creationId xmlns:a16="http://schemas.microsoft.com/office/drawing/2014/main" id="{648B4ED1-328D-A619-1D7C-2EB8E9B77F2C}"/>
                </a:ext>
              </a:extLst>
            </p:cNvPr>
            <p:cNvSpPr/>
            <p:nvPr/>
          </p:nvSpPr>
          <p:spPr>
            <a:xfrm>
              <a:off x="2850935" y="4076386"/>
              <a:ext cx="3245066" cy="6129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EXTINCTION DES DISPOSITIFS ACTUELS</a:t>
              </a:r>
              <a:endParaRPr lang="en-US" sz="1900">
                <a:solidFill>
                  <a:srgbClr val="2F3A48"/>
                </a:solidFill>
              </a:endParaRPr>
            </a:p>
          </p:txBody>
        </p: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186AF856-5010-6DD3-8BAF-874DA4BCC224}"/>
                </a:ext>
              </a:extLst>
            </p:cNvPr>
            <p:cNvCxnSpPr>
              <a:cxnSpLocks/>
            </p:cNvCxnSpPr>
            <p:nvPr/>
          </p:nvCxnSpPr>
          <p:spPr>
            <a:xfrm>
              <a:off x="2850933" y="4836300"/>
              <a:ext cx="514567" cy="0"/>
            </a:xfrm>
            <a:prstGeom prst="line">
              <a:avLst/>
            </a:prstGeom>
            <a:ln w="635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 9">
              <a:extLst>
                <a:ext uri="{FF2B5EF4-FFF2-40B4-BE49-F238E27FC236}">
                  <a16:creationId xmlns:a16="http://schemas.microsoft.com/office/drawing/2014/main" id="{C785CD95-3C52-F87D-5324-74A7048B08D8}"/>
                </a:ext>
              </a:extLst>
            </p:cNvPr>
            <p:cNvSpPr/>
            <p:nvPr/>
          </p:nvSpPr>
          <p:spPr>
            <a:xfrm>
              <a:off x="2308840" y="4038019"/>
              <a:ext cx="514566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600" b="1">
                  <a:solidFill>
                    <a:srgbClr val="5C5EA7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04</a:t>
              </a:r>
              <a:endParaRPr lang="en-US" sz="2600" b="1">
                <a:solidFill>
                  <a:srgbClr val="5C5EA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AE7F1EE-1E2E-7F8E-F2A7-3F2DEF614202}"/>
              </a:ext>
            </a:extLst>
          </p:cNvPr>
          <p:cNvGrpSpPr/>
          <p:nvPr/>
        </p:nvGrpSpPr>
        <p:grpSpPr>
          <a:xfrm>
            <a:off x="2308840" y="5136679"/>
            <a:ext cx="4040446" cy="791080"/>
            <a:chOff x="2308840" y="5136679"/>
            <a:chExt cx="4040446" cy="791080"/>
          </a:xfrm>
        </p:grpSpPr>
        <p:sp>
          <p:nvSpPr>
            <p:cNvPr id="19" name="Text 19">
              <a:extLst>
                <a:ext uri="{FF2B5EF4-FFF2-40B4-BE49-F238E27FC236}">
                  <a16:creationId xmlns:a16="http://schemas.microsoft.com/office/drawing/2014/main" id="{D8869D78-BD6E-052C-3967-86EB9FC869C6}"/>
                </a:ext>
              </a:extLst>
            </p:cNvPr>
            <p:cNvSpPr/>
            <p:nvPr/>
          </p:nvSpPr>
          <p:spPr>
            <a:xfrm>
              <a:off x="2850934" y="5162346"/>
              <a:ext cx="3498352" cy="7183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QUELLES ENTREPRISES PEUVENT EN BÉNÉFICIER ?</a:t>
              </a:r>
              <a:endParaRPr lang="en-US" sz="1900">
                <a:solidFill>
                  <a:srgbClr val="2F3A48"/>
                </a:solidFill>
              </a:endParaRPr>
            </a:p>
          </p:txBody>
        </p:sp>
        <p:cxnSp>
          <p:nvCxnSpPr>
            <p:cNvPr id="32" name="Connecteur droit 31">
              <a:extLst>
                <a:ext uri="{FF2B5EF4-FFF2-40B4-BE49-F238E27FC236}">
                  <a16:creationId xmlns:a16="http://schemas.microsoft.com/office/drawing/2014/main" id="{17DEF579-84D0-E86F-379B-5695430D1BA4}"/>
                </a:ext>
              </a:extLst>
            </p:cNvPr>
            <p:cNvCxnSpPr>
              <a:cxnSpLocks/>
            </p:cNvCxnSpPr>
            <p:nvPr/>
          </p:nvCxnSpPr>
          <p:spPr>
            <a:xfrm>
              <a:off x="2850933" y="5927759"/>
              <a:ext cx="514567" cy="0"/>
            </a:xfrm>
            <a:prstGeom prst="line">
              <a:avLst/>
            </a:prstGeom>
            <a:ln w="635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 9">
              <a:extLst>
                <a:ext uri="{FF2B5EF4-FFF2-40B4-BE49-F238E27FC236}">
                  <a16:creationId xmlns:a16="http://schemas.microsoft.com/office/drawing/2014/main" id="{766258E6-C511-36DB-29D7-6061B338FD7B}"/>
                </a:ext>
              </a:extLst>
            </p:cNvPr>
            <p:cNvSpPr/>
            <p:nvPr/>
          </p:nvSpPr>
          <p:spPr>
            <a:xfrm>
              <a:off x="2308840" y="5136679"/>
              <a:ext cx="514566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600" b="1">
                  <a:solidFill>
                    <a:srgbClr val="5C5EA7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05</a:t>
              </a:r>
              <a:endParaRPr lang="en-US" sz="2600" b="1">
                <a:solidFill>
                  <a:srgbClr val="5C5EA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5633D75-4E3B-CBF1-83F5-869CFCA95EB3}"/>
              </a:ext>
            </a:extLst>
          </p:cNvPr>
          <p:cNvGrpSpPr/>
          <p:nvPr/>
        </p:nvGrpSpPr>
        <p:grpSpPr>
          <a:xfrm>
            <a:off x="7147540" y="1006006"/>
            <a:ext cx="4296676" cy="792452"/>
            <a:chOff x="7147540" y="1006006"/>
            <a:chExt cx="4296676" cy="792452"/>
          </a:xfrm>
        </p:grpSpPr>
        <p:sp>
          <p:nvSpPr>
            <p:cNvPr id="20" name="Text 19">
              <a:extLst>
                <a:ext uri="{FF2B5EF4-FFF2-40B4-BE49-F238E27FC236}">
                  <a16:creationId xmlns:a16="http://schemas.microsoft.com/office/drawing/2014/main" id="{5E395018-F4A5-A8F7-5FDA-C6E46251FC73}"/>
                </a:ext>
              </a:extLst>
            </p:cNvPr>
            <p:cNvSpPr/>
            <p:nvPr/>
          </p:nvSpPr>
          <p:spPr>
            <a:xfrm>
              <a:off x="7689633" y="1043094"/>
              <a:ext cx="3754583" cy="6219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QUELS PUBLICS </a:t>
              </a:r>
              <a:b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</a:br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SONT CONCERNÉS ?</a:t>
              </a:r>
              <a:endParaRPr lang="en-US" sz="1900">
                <a:solidFill>
                  <a:srgbClr val="2F3A48"/>
                </a:solidFill>
              </a:endParaRPr>
            </a:p>
          </p:txBody>
        </p: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91F078A0-952C-98DE-EADB-D9E9490365F3}"/>
                </a:ext>
              </a:extLst>
            </p:cNvPr>
            <p:cNvCxnSpPr>
              <a:cxnSpLocks/>
            </p:cNvCxnSpPr>
            <p:nvPr/>
          </p:nvCxnSpPr>
          <p:spPr>
            <a:xfrm>
              <a:off x="7689633" y="1798458"/>
              <a:ext cx="514567" cy="0"/>
            </a:xfrm>
            <a:prstGeom prst="line">
              <a:avLst/>
            </a:prstGeom>
            <a:ln w="635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9">
              <a:extLst>
                <a:ext uri="{FF2B5EF4-FFF2-40B4-BE49-F238E27FC236}">
                  <a16:creationId xmlns:a16="http://schemas.microsoft.com/office/drawing/2014/main" id="{3E237E31-10C2-ACEB-37C6-453C1ED843D6}"/>
                </a:ext>
              </a:extLst>
            </p:cNvPr>
            <p:cNvSpPr/>
            <p:nvPr/>
          </p:nvSpPr>
          <p:spPr>
            <a:xfrm>
              <a:off x="7147540" y="1006006"/>
              <a:ext cx="514566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600" b="1">
                  <a:solidFill>
                    <a:srgbClr val="5C5EA7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06</a:t>
              </a:r>
              <a:endParaRPr lang="en-US" sz="2600" b="1">
                <a:solidFill>
                  <a:srgbClr val="5C5EA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EFCB0CF-E716-8FD3-0B88-483BA720CF3F}"/>
              </a:ext>
            </a:extLst>
          </p:cNvPr>
          <p:cNvGrpSpPr/>
          <p:nvPr/>
        </p:nvGrpSpPr>
        <p:grpSpPr>
          <a:xfrm>
            <a:off x="7147540" y="2029871"/>
            <a:ext cx="3033690" cy="794522"/>
            <a:chOff x="7147540" y="2029871"/>
            <a:chExt cx="3033690" cy="794522"/>
          </a:xfrm>
        </p:grpSpPr>
        <p:sp>
          <p:nvSpPr>
            <p:cNvPr id="21" name="Text 19">
              <a:extLst>
                <a:ext uri="{FF2B5EF4-FFF2-40B4-BE49-F238E27FC236}">
                  <a16:creationId xmlns:a16="http://schemas.microsoft.com/office/drawing/2014/main" id="{822C1AF2-66B4-87C5-FEE6-0ECBC50253AB}"/>
                </a:ext>
              </a:extLst>
            </p:cNvPr>
            <p:cNvSpPr/>
            <p:nvPr/>
          </p:nvSpPr>
          <p:spPr>
            <a:xfrm>
              <a:off x="7689633" y="2055271"/>
              <a:ext cx="2491597" cy="6219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QUELS AVANTAGES FINANCIERS ?</a:t>
              </a:r>
              <a:endParaRPr lang="en-US" sz="1900">
                <a:solidFill>
                  <a:srgbClr val="2F3A48"/>
                </a:solidFill>
              </a:endParaRPr>
            </a:p>
          </p:txBody>
        </p: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CAA90665-1B9B-B5EE-22EF-FD82278217DF}"/>
                </a:ext>
              </a:extLst>
            </p:cNvPr>
            <p:cNvCxnSpPr>
              <a:cxnSpLocks/>
            </p:cNvCxnSpPr>
            <p:nvPr/>
          </p:nvCxnSpPr>
          <p:spPr>
            <a:xfrm>
              <a:off x="7689633" y="2824393"/>
              <a:ext cx="514567" cy="0"/>
            </a:xfrm>
            <a:prstGeom prst="line">
              <a:avLst/>
            </a:prstGeom>
            <a:ln w="635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9">
              <a:extLst>
                <a:ext uri="{FF2B5EF4-FFF2-40B4-BE49-F238E27FC236}">
                  <a16:creationId xmlns:a16="http://schemas.microsoft.com/office/drawing/2014/main" id="{195331FE-83F0-78C3-3F08-D522477A0977}"/>
                </a:ext>
              </a:extLst>
            </p:cNvPr>
            <p:cNvSpPr/>
            <p:nvPr/>
          </p:nvSpPr>
          <p:spPr>
            <a:xfrm>
              <a:off x="7147540" y="2029871"/>
              <a:ext cx="514566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600" b="1">
                  <a:solidFill>
                    <a:srgbClr val="5C5EA7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07</a:t>
              </a:r>
              <a:endParaRPr lang="en-US" sz="2600" b="1">
                <a:solidFill>
                  <a:srgbClr val="5C5EA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8B961D0-27F3-6F0E-DE31-A73807811B94}"/>
              </a:ext>
            </a:extLst>
          </p:cNvPr>
          <p:cNvGrpSpPr/>
          <p:nvPr/>
        </p:nvGrpSpPr>
        <p:grpSpPr>
          <a:xfrm>
            <a:off x="7147540" y="3098824"/>
            <a:ext cx="3774460" cy="777649"/>
            <a:chOff x="7147540" y="3098824"/>
            <a:chExt cx="3774460" cy="777649"/>
          </a:xfrm>
        </p:grpSpPr>
        <p:sp>
          <p:nvSpPr>
            <p:cNvPr id="22" name="Text 19">
              <a:extLst>
                <a:ext uri="{FF2B5EF4-FFF2-40B4-BE49-F238E27FC236}">
                  <a16:creationId xmlns:a16="http://schemas.microsoft.com/office/drawing/2014/main" id="{6C96AACE-B894-E731-8BA3-1576BC197C82}"/>
                </a:ext>
              </a:extLst>
            </p:cNvPr>
            <p:cNvSpPr/>
            <p:nvPr/>
          </p:nvSpPr>
          <p:spPr>
            <a:xfrm>
              <a:off x="7689634" y="3120544"/>
              <a:ext cx="3232366" cy="75592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QUELLES CONDITIONS </a:t>
              </a:r>
              <a:b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</a:br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À RESPECTER ?</a:t>
              </a:r>
              <a:endParaRPr lang="en-US" sz="1900">
                <a:solidFill>
                  <a:srgbClr val="2F3A48"/>
                </a:solidFill>
              </a:endParaRPr>
            </a:p>
          </p:txBody>
        </p: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C5EC6917-C4F7-BA4D-07F9-56CD94E2E30E}"/>
                </a:ext>
              </a:extLst>
            </p:cNvPr>
            <p:cNvCxnSpPr>
              <a:cxnSpLocks/>
            </p:cNvCxnSpPr>
            <p:nvPr/>
          </p:nvCxnSpPr>
          <p:spPr>
            <a:xfrm>
              <a:off x="7689633" y="3866126"/>
              <a:ext cx="514567" cy="0"/>
            </a:xfrm>
            <a:prstGeom prst="line">
              <a:avLst/>
            </a:prstGeom>
            <a:ln w="635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 9">
              <a:extLst>
                <a:ext uri="{FF2B5EF4-FFF2-40B4-BE49-F238E27FC236}">
                  <a16:creationId xmlns:a16="http://schemas.microsoft.com/office/drawing/2014/main" id="{0879A96F-7186-8033-DE9B-9CF612D6A7C4}"/>
                </a:ext>
              </a:extLst>
            </p:cNvPr>
            <p:cNvSpPr/>
            <p:nvPr/>
          </p:nvSpPr>
          <p:spPr>
            <a:xfrm>
              <a:off x="7147540" y="3098824"/>
              <a:ext cx="514566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600" b="1">
                  <a:solidFill>
                    <a:srgbClr val="5C5EA7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08</a:t>
              </a:r>
              <a:endParaRPr lang="en-US" sz="2600" b="1">
                <a:solidFill>
                  <a:srgbClr val="5C5EA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F5B3126-49A2-A9F9-F751-895ACC02AB41}"/>
              </a:ext>
            </a:extLst>
          </p:cNvPr>
          <p:cNvGrpSpPr/>
          <p:nvPr/>
        </p:nvGrpSpPr>
        <p:grpSpPr>
          <a:xfrm>
            <a:off x="7147540" y="4167427"/>
            <a:ext cx="4386236" cy="906671"/>
            <a:chOff x="7147540" y="4167427"/>
            <a:chExt cx="4386236" cy="906671"/>
          </a:xfrm>
        </p:grpSpPr>
        <p:sp>
          <p:nvSpPr>
            <p:cNvPr id="23" name="Text 19">
              <a:extLst>
                <a:ext uri="{FF2B5EF4-FFF2-40B4-BE49-F238E27FC236}">
                  <a16:creationId xmlns:a16="http://schemas.microsoft.com/office/drawing/2014/main" id="{AF3E3820-A20C-A48B-03DA-0D11EA3B3709}"/>
                </a:ext>
              </a:extLst>
            </p:cNvPr>
            <p:cNvSpPr/>
            <p:nvPr/>
          </p:nvSpPr>
          <p:spPr>
            <a:xfrm>
              <a:off x="7689633" y="4178765"/>
              <a:ext cx="3844143" cy="8953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QUELLES SONT LES DÉMARCHES À RÉALISER ?</a:t>
              </a:r>
              <a:endParaRPr lang="en-US" sz="1900">
                <a:solidFill>
                  <a:srgbClr val="2F3A48"/>
                </a:solidFill>
              </a:endParaRPr>
            </a:p>
          </p:txBody>
        </p:sp>
        <p:sp>
          <p:nvSpPr>
            <p:cNvPr id="44" name="Text 9">
              <a:extLst>
                <a:ext uri="{FF2B5EF4-FFF2-40B4-BE49-F238E27FC236}">
                  <a16:creationId xmlns:a16="http://schemas.microsoft.com/office/drawing/2014/main" id="{FB774DA8-2066-F983-7A21-9EE148F2981A}"/>
                </a:ext>
              </a:extLst>
            </p:cNvPr>
            <p:cNvSpPr/>
            <p:nvPr/>
          </p:nvSpPr>
          <p:spPr>
            <a:xfrm>
              <a:off x="7147540" y="4167427"/>
              <a:ext cx="514566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600" b="1">
                  <a:solidFill>
                    <a:srgbClr val="5C5EA7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09</a:t>
              </a:r>
              <a:endParaRPr lang="en-US" sz="2600" b="1">
                <a:solidFill>
                  <a:srgbClr val="5C5EA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7" name="Connecteur droit 46">
              <a:extLst>
                <a:ext uri="{FF2B5EF4-FFF2-40B4-BE49-F238E27FC236}">
                  <a16:creationId xmlns:a16="http://schemas.microsoft.com/office/drawing/2014/main" id="{31E188D0-FDD3-93E4-FEF8-280AC2F168A1}"/>
                </a:ext>
              </a:extLst>
            </p:cNvPr>
            <p:cNvCxnSpPr>
              <a:cxnSpLocks/>
            </p:cNvCxnSpPr>
            <p:nvPr/>
          </p:nvCxnSpPr>
          <p:spPr>
            <a:xfrm>
              <a:off x="7689633" y="4910714"/>
              <a:ext cx="514567" cy="0"/>
            </a:xfrm>
            <a:prstGeom prst="line">
              <a:avLst/>
            </a:prstGeom>
            <a:ln w="635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D6644FC-8EEE-2B91-6A6A-8B00E5A3B2BE}"/>
              </a:ext>
            </a:extLst>
          </p:cNvPr>
          <p:cNvGrpSpPr/>
          <p:nvPr/>
        </p:nvGrpSpPr>
        <p:grpSpPr>
          <a:xfrm>
            <a:off x="7147540" y="5147734"/>
            <a:ext cx="4040445" cy="667160"/>
            <a:chOff x="7147540" y="5147734"/>
            <a:chExt cx="4040445" cy="667160"/>
          </a:xfrm>
        </p:grpSpPr>
        <p:sp>
          <p:nvSpPr>
            <p:cNvPr id="24" name="Text 19">
              <a:extLst>
                <a:ext uri="{FF2B5EF4-FFF2-40B4-BE49-F238E27FC236}">
                  <a16:creationId xmlns:a16="http://schemas.microsoft.com/office/drawing/2014/main" id="{70F22578-E216-FC24-BED3-A6484161879C}"/>
                </a:ext>
              </a:extLst>
            </p:cNvPr>
            <p:cNvSpPr/>
            <p:nvPr/>
          </p:nvSpPr>
          <p:spPr>
            <a:xfrm>
              <a:off x="7689633" y="5173317"/>
              <a:ext cx="3498352" cy="64157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900" b="1">
                  <a:solidFill>
                    <a:srgbClr val="2F3A48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QUESTIONS - RÉPONSES</a:t>
              </a:r>
              <a:endParaRPr lang="en-US" sz="1900">
                <a:solidFill>
                  <a:srgbClr val="2F3A48"/>
                </a:solidFill>
              </a:endParaRPr>
            </a:p>
          </p:txBody>
        </p:sp>
        <p:sp>
          <p:nvSpPr>
            <p:cNvPr id="45" name="Text 9">
              <a:extLst>
                <a:ext uri="{FF2B5EF4-FFF2-40B4-BE49-F238E27FC236}">
                  <a16:creationId xmlns:a16="http://schemas.microsoft.com/office/drawing/2014/main" id="{4ED66B02-75EA-F999-279D-768A9F97138E}"/>
                </a:ext>
              </a:extLst>
            </p:cNvPr>
            <p:cNvSpPr/>
            <p:nvPr/>
          </p:nvSpPr>
          <p:spPr>
            <a:xfrm>
              <a:off x="7147540" y="5147734"/>
              <a:ext cx="514566" cy="4079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600" b="1">
                  <a:solidFill>
                    <a:srgbClr val="5C5EA7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10</a:t>
              </a:r>
              <a:endParaRPr lang="en-US" sz="2600" b="1">
                <a:solidFill>
                  <a:srgbClr val="5C5EA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D8399F5A-1F75-E9EC-CD5E-962CEEF1E20C}"/>
                </a:ext>
              </a:extLst>
            </p:cNvPr>
            <p:cNvCxnSpPr>
              <a:cxnSpLocks/>
            </p:cNvCxnSpPr>
            <p:nvPr/>
          </p:nvCxnSpPr>
          <p:spPr>
            <a:xfrm>
              <a:off x="7689633" y="5685511"/>
              <a:ext cx="514567" cy="0"/>
            </a:xfrm>
            <a:prstGeom prst="line">
              <a:avLst/>
            </a:prstGeom>
            <a:ln w="63500">
              <a:solidFill>
                <a:srgbClr val="FFE7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94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87224CD-2451-F317-D1DE-A75616713B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5005965"/>
            <a:ext cx="12192000" cy="1460500"/>
          </a:xfrm>
          <a:prstGeom prst="rect">
            <a:avLst/>
          </a:prstGeom>
        </p:spPr>
      </p:pic>
      <p:sp>
        <p:nvSpPr>
          <p:cNvPr id="2" name="Text 9">
            <a:extLst>
              <a:ext uri="{FF2B5EF4-FFF2-40B4-BE49-F238E27FC236}">
                <a16:creationId xmlns:a16="http://schemas.microsoft.com/office/drawing/2014/main" id="{10584092-5267-0588-9980-91E179FCBA42}"/>
              </a:ext>
            </a:extLst>
          </p:cNvPr>
          <p:cNvSpPr/>
          <p:nvPr/>
        </p:nvSpPr>
        <p:spPr>
          <a:xfrm>
            <a:off x="248197" y="-391967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0" b="1">
                <a:solidFill>
                  <a:srgbClr val="FFE793"/>
                </a:solidFill>
                <a:latin typeface="Arial" panose="020B0604020202020204" pitchFamily="34" charset="0"/>
                <a:ea typeface="ui-sans-serif" pitchFamily="34" charset="-122"/>
                <a:cs typeface="Arial" panose="020B0604020202020204" pitchFamily="34" charset="0"/>
              </a:rPr>
              <a:t>01</a:t>
            </a:r>
            <a:endParaRPr lang="en-US" sz="10000" b="1">
              <a:solidFill>
                <a:srgbClr val="FFE7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48230530-0C7A-8E48-0845-EA460E5F6B76}"/>
              </a:ext>
            </a:extLst>
          </p:cNvPr>
          <p:cNvSpPr txBox="1">
            <a:spLocks/>
          </p:cNvSpPr>
          <p:nvPr/>
        </p:nvSpPr>
        <p:spPr>
          <a:xfrm>
            <a:off x="1009280" y="2833115"/>
            <a:ext cx="4446313" cy="79075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FR" sz="3800" b="1" spc="150">
                <a:solidFill>
                  <a:srgbClr val="2F3A48"/>
                </a:solidFill>
              </a:rPr>
              <a:t>INTRODUCTION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839C790C-5822-5467-8FE0-E7124CE3F047}"/>
              </a:ext>
            </a:extLst>
          </p:cNvPr>
          <p:cNvCxnSpPr>
            <a:cxnSpLocks/>
          </p:cNvCxnSpPr>
          <p:nvPr/>
        </p:nvCxnSpPr>
        <p:spPr>
          <a:xfrm>
            <a:off x="1155011" y="3870298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62B2E0AD-ACCC-1B8C-2A9B-37A0EF49F44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5100" y="0"/>
            <a:ext cx="6946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6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C3195-28FB-2B9C-8016-3CF45C32A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1FF55BB3-43D3-B65C-7874-F31204718E50}"/>
              </a:ext>
            </a:extLst>
          </p:cNvPr>
          <p:cNvGrpSpPr/>
          <p:nvPr/>
        </p:nvGrpSpPr>
        <p:grpSpPr>
          <a:xfrm>
            <a:off x="5760638" y="2803518"/>
            <a:ext cx="5686026" cy="627899"/>
            <a:chOff x="6243253" y="2269319"/>
            <a:chExt cx="5686026" cy="627899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D6AC0C8-8FB0-A3AD-9056-E5504133758E}"/>
                </a:ext>
              </a:extLst>
            </p:cNvPr>
            <p:cNvSpPr/>
            <p:nvPr/>
          </p:nvSpPr>
          <p:spPr>
            <a:xfrm>
              <a:off x="6257109" y="2269319"/>
              <a:ext cx="5672170" cy="62789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7" name="Content Placeholder 5">
              <a:extLst>
                <a:ext uri="{FF2B5EF4-FFF2-40B4-BE49-F238E27FC236}">
                  <a16:creationId xmlns:a16="http://schemas.microsoft.com/office/drawing/2014/main" id="{FA0A41EB-0BDF-289E-1959-3DB4CD23D016}"/>
                </a:ext>
              </a:extLst>
            </p:cNvPr>
            <p:cNvSpPr txBox="1">
              <a:spLocks/>
            </p:cNvSpPr>
            <p:nvPr/>
          </p:nvSpPr>
          <p:spPr>
            <a:xfrm>
              <a:off x="6243253" y="2325916"/>
              <a:ext cx="5672171" cy="47969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fr-BE" sz="2600">
                  <a:solidFill>
                    <a:schemeClr val="bg1"/>
                  </a:solidFill>
                  <a:latin typeface="Aptos Display" panose="020B0004020202020204" pitchFamily="34" charset="0"/>
                </a:rPr>
                <a:t>= votre </a:t>
              </a:r>
              <a:r>
                <a:rPr lang="fr-BE" sz="2600" b="1">
                  <a:solidFill>
                    <a:schemeClr val="bg1"/>
                  </a:solidFill>
                  <a:latin typeface="Aptos Display" panose="020B0004020202020204" pitchFamily="34" charset="0"/>
                </a:rPr>
                <a:t>interlocuteur privilégié RH</a:t>
              </a:r>
              <a:endParaRPr lang="fr-FR" sz="2600" b="1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A2EA760D-05BE-2458-386E-87616D44AB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032554"/>
            <a:ext cx="12192000" cy="14605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7B66CFA3-B18F-0077-13F0-29C225A31E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682505" y="1103875"/>
            <a:ext cx="5884190" cy="1441341"/>
          </a:xfrm>
        </p:spPr>
        <p:txBody>
          <a:bodyPr/>
          <a:lstStyle/>
          <a:p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LE CONSEILLER </a:t>
            </a:r>
            <a:b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</a:br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AUX ENTREPRISES…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EF87F38-0509-DC3B-C278-C6241992D8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1839" y="369455"/>
            <a:ext cx="4954080" cy="648627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786A48C1-59A0-C275-144B-69592DEDF5E1}"/>
              </a:ext>
            </a:extLst>
          </p:cNvPr>
          <p:cNvGrpSpPr/>
          <p:nvPr/>
        </p:nvGrpSpPr>
        <p:grpSpPr>
          <a:xfrm>
            <a:off x="5786039" y="3754467"/>
            <a:ext cx="6128717" cy="1441341"/>
            <a:chOff x="5786039" y="3754467"/>
            <a:chExt cx="6128717" cy="1441341"/>
          </a:xfrm>
        </p:grpSpPr>
        <p:sp>
          <p:nvSpPr>
            <p:cNvPr id="10" name="Content Placeholder 5">
              <a:extLst>
                <a:ext uri="{FF2B5EF4-FFF2-40B4-BE49-F238E27FC236}">
                  <a16:creationId xmlns:a16="http://schemas.microsoft.com/office/drawing/2014/main" id="{299D6C03-12A9-4463-2E61-6A6A408B87F3}"/>
                </a:ext>
              </a:extLst>
            </p:cNvPr>
            <p:cNvSpPr txBox="1">
              <a:spLocks/>
            </p:cNvSpPr>
            <p:nvPr/>
          </p:nvSpPr>
          <p:spPr>
            <a:xfrm>
              <a:off x="6134100" y="3754467"/>
              <a:ext cx="5780656" cy="144134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Clr>
                  <a:srgbClr val="F5ACB6"/>
                </a:buClr>
                <a:buNone/>
              </a:pPr>
              <a:r>
                <a:rPr lang="fr-FR" sz="2200"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votre </a:t>
              </a:r>
              <a:r>
                <a:rPr lang="fr-FR" sz="2200" b="1"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contact</a:t>
              </a:r>
              <a:r>
                <a:rPr lang="fr-FR" sz="2200"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 au sein du Forem</a:t>
              </a:r>
            </a:p>
            <a:p>
              <a:pPr marL="0" indent="0">
                <a:lnSpc>
                  <a:spcPct val="100000"/>
                </a:lnSpc>
                <a:buClr>
                  <a:srgbClr val="F5ACB6"/>
                </a:buClr>
                <a:buNone/>
              </a:pPr>
              <a:r>
                <a:rPr lang="fr-FR" sz="2200" b="1"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spécialisé</a:t>
              </a:r>
              <a:r>
                <a:rPr lang="fr-FR" sz="2200"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 dans votre secteur d’activité</a:t>
              </a:r>
            </a:p>
            <a:p>
              <a:pPr marL="0" indent="0">
                <a:lnSpc>
                  <a:spcPct val="100000"/>
                </a:lnSpc>
                <a:buClr>
                  <a:srgbClr val="F5ACB6"/>
                </a:buClr>
                <a:buNone/>
              </a:pPr>
              <a:r>
                <a:rPr lang="fr-FR" sz="2200"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vous conseille </a:t>
              </a:r>
              <a:r>
                <a:rPr lang="fr-FR" sz="2200" b="1"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gratuitement</a:t>
              </a: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4BA698C7-6B1B-8A95-DF58-19BD199EE4EF}"/>
                </a:ext>
              </a:extLst>
            </p:cNvPr>
            <p:cNvCxnSpPr>
              <a:cxnSpLocks/>
            </p:cNvCxnSpPr>
            <p:nvPr/>
          </p:nvCxnSpPr>
          <p:spPr>
            <a:xfrm>
              <a:off x="5786039" y="3995764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E8977076-FF91-63F3-323E-8AD6025407B1}"/>
                </a:ext>
              </a:extLst>
            </p:cNvPr>
            <p:cNvCxnSpPr>
              <a:cxnSpLocks/>
            </p:cNvCxnSpPr>
            <p:nvPr/>
          </p:nvCxnSpPr>
          <p:spPr>
            <a:xfrm>
              <a:off x="5786039" y="4441747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41F7330F-129D-D276-3FD6-1D5D0DA031A7}"/>
                </a:ext>
              </a:extLst>
            </p:cNvPr>
            <p:cNvCxnSpPr>
              <a:cxnSpLocks/>
            </p:cNvCxnSpPr>
            <p:nvPr/>
          </p:nvCxnSpPr>
          <p:spPr>
            <a:xfrm>
              <a:off x="5786039" y="4894403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9">
            <a:extLst>
              <a:ext uri="{FF2B5EF4-FFF2-40B4-BE49-F238E27FC236}">
                <a16:creationId xmlns:a16="http://schemas.microsoft.com/office/drawing/2014/main" id="{02EEBB48-E586-E424-D87F-E6DB944B2CFE}"/>
              </a:ext>
            </a:extLst>
          </p:cNvPr>
          <p:cNvSpPr/>
          <p:nvPr/>
        </p:nvSpPr>
        <p:spPr>
          <a:xfrm>
            <a:off x="10533919" y="-391967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0" b="1">
                <a:solidFill>
                  <a:srgbClr val="FFE793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02</a:t>
            </a:r>
            <a:endParaRPr lang="en-US" sz="10000" b="1">
              <a:solidFill>
                <a:srgbClr val="FFE793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43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0EF94-0F11-A81F-7976-CD412B62F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8">
            <a:extLst>
              <a:ext uri="{FF2B5EF4-FFF2-40B4-BE49-F238E27FC236}">
                <a16:creationId xmlns:a16="http://schemas.microsoft.com/office/drawing/2014/main" id="{623CD5F5-966D-E84F-AC1A-DA9595A30EB8}"/>
              </a:ext>
            </a:extLst>
          </p:cNvPr>
          <p:cNvSpPr txBox="1">
            <a:spLocks/>
          </p:cNvSpPr>
          <p:nvPr/>
        </p:nvSpPr>
        <p:spPr>
          <a:xfrm>
            <a:off x="0" y="577916"/>
            <a:ext cx="12192000" cy="7254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… POUR VOUS AIDER À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082BD7F5-0981-9AE1-309E-2BD11A943E7E}"/>
              </a:ext>
            </a:extLst>
          </p:cNvPr>
          <p:cNvGrpSpPr/>
          <p:nvPr/>
        </p:nvGrpSpPr>
        <p:grpSpPr>
          <a:xfrm>
            <a:off x="2001136" y="2313052"/>
            <a:ext cx="3287435" cy="1351941"/>
            <a:chOff x="2001136" y="2313052"/>
            <a:chExt cx="3287435" cy="1351941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1E192D39-B5BD-854C-9ED3-AA6FFA344CC3}"/>
                </a:ext>
              </a:extLst>
            </p:cNvPr>
            <p:cNvSpPr txBox="1"/>
            <p:nvPr/>
          </p:nvSpPr>
          <p:spPr>
            <a:xfrm>
              <a:off x="3490626" y="2614408"/>
              <a:ext cx="1797945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600" b="1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Recruter</a:t>
              </a:r>
              <a:r>
                <a:rPr kumimoji="0" lang="fr-FR" sz="2600" b="0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 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100" b="0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du personnel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BEBB4083-D1E4-40A9-DBC2-1759860B2929}"/>
                </a:ext>
              </a:extLst>
            </p:cNvPr>
            <p:cNvGrpSpPr/>
            <p:nvPr/>
          </p:nvGrpSpPr>
          <p:grpSpPr>
            <a:xfrm>
              <a:off x="2001136" y="2313052"/>
              <a:ext cx="1351941" cy="1351941"/>
              <a:chOff x="1193039" y="2406041"/>
              <a:chExt cx="1351941" cy="1351941"/>
            </a:xfrm>
          </p:grpSpPr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7B9FDFAE-C287-E8D5-0380-78BBF3E3B283}"/>
                  </a:ext>
                </a:extLst>
              </p:cNvPr>
              <p:cNvSpPr/>
              <p:nvPr/>
            </p:nvSpPr>
            <p:spPr>
              <a:xfrm>
                <a:off x="1193039" y="2406041"/>
                <a:ext cx="1351941" cy="1351941"/>
              </a:xfrm>
              <a:prstGeom prst="ellipse">
                <a:avLst/>
              </a:prstGeom>
              <a:gradFill>
                <a:gsLst>
                  <a:gs pos="0">
                    <a:srgbClr val="FF5E6C"/>
                  </a:gs>
                  <a:gs pos="90000">
                    <a:srgbClr val="5C5EA7"/>
                  </a:gs>
                </a:gsLst>
                <a:lin ang="3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500"/>
                  </a:spcBef>
                  <a:spcAft>
                    <a:spcPts val="200"/>
                  </a:spcAft>
                </a:pPr>
                <a:endParaRPr lang="fr-FR" err="1">
                  <a:solidFill>
                    <a:schemeClr val="accent4"/>
                  </a:solidFill>
                  <a:latin typeface="Aptos Display" panose="020B0004020202020204" pitchFamily="34" charset="0"/>
                </a:endParaRPr>
              </a:p>
            </p:txBody>
          </p:sp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2569C759-3285-6F07-DB60-4F6CF3E6EE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lum bright="70000" contrast="-70000"/>
              </a:blip>
              <a:stretch>
                <a:fillRect/>
              </a:stretch>
            </p:blipFill>
            <p:spPr>
              <a:xfrm>
                <a:off x="1567008" y="2749014"/>
                <a:ext cx="635000" cy="635000"/>
              </a:xfrm>
              <a:prstGeom prst="rect">
                <a:avLst/>
              </a:prstGeom>
              <a:ln>
                <a:noFill/>
              </a:ln>
            </p:spPr>
          </p:pic>
        </p:grpSp>
      </p:grp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6B1317D-7020-50A3-714E-0A8E7245F490}"/>
              </a:ext>
            </a:extLst>
          </p:cNvPr>
          <p:cNvCxnSpPr>
            <a:cxnSpLocks/>
          </p:cNvCxnSpPr>
          <p:nvPr/>
        </p:nvCxnSpPr>
        <p:spPr>
          <a:xfrm>
            <a:off x="5429570" y="1549831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EDFAFBC-5C5C-C786-A907-B87F7154A950}"/>
              </a:ext>
            </a:extLst>
          </p:cNvPr>
          <p:cNvGrpSpPr/>
          <p:nvPr/>
        </p:nvGrpSpPr>
        <p:grpSpPr>
          <a:xfrm>
            <a:off x="6157992" y="2313052"/>
            <a:ext cx="3516299" cy="1351941"/>
            <a:chOff x="6157992" y="2313052"/>
            <a:chExt cx="3516299" cy="135194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75A0632C-035E-F508-ADD4-2D01681DC2FF}"/>
                </a:ext>
              </a:extLst>
            </p:cNvPr>
            <p:cNvSpPr txBox="1"/>
            <p:nvPr/>
          </p:nvSpPr>
          <p:spPr>
            <a:xfrm>
              <a:off x="7760169" y="2624907"/>
              <a:ext cx="1914122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100" b="0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Accueillir des</a:t>
              </a:r>
              <a:br>
                <a:rPr kumimoji="0" lang="fr-FR" sz="2200" b="0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</a:br>
              <a:r>
                <a:rPr kumimoji="0" lang="fr-FR" sz="2600" b="1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stagiaires</a:t>
              </a:r>
              <a:endParaRPr kumimoji="0" lang="fr-FR" sz="2600" b="0" i="0" u="none" strike="noStrike" kern="1200" cap="none" spc="0" normalizeH="0" baseline="0" noProof="0">
                <a:ln>
                  <a:noFill/>
                </a:ln>
                <a:solidFill>
                  <a:srgbClr val="2F3A48"/>
                </a:solidFill>
                <a:effectLst/>
                <a:uLnTx/>
                <a:uFillTx/>
                <a:latin typeface="Aptos Display" panose="020B0004020202020204" pitchFamily="34" charset="0"/>
                <a:ea typeface="Yu Gothic" charset="-128"/>
                <a:cs typeface="Arial" panose="020B0604020202020204" pitchFamily="34" charset="0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A1E915E1-9C19-10CE-93AB-689CA28D1B21}"/>
                </a:ext>
              </a:extLst>
            </p:cNvPr>
            <p:cNvGrpSpPr/>
            <p:nvPr/>
          </p:nvGrpSpPr>
          <p:grpSpPr>
            <a:xfrm>
              <a:off x="6157992" y="2313052"/>
              <a:ext cx="1351941" cy="1351941"/>
              <a:chOff x="3796755" y="2406041"/>
              <a:chExt cx="1351941" cy="1351941"/>
            </a:xfrm>
          </p:grpSpPr>
          <p:sp>
            <p:nvSpPr>
              <p:cNvPr id="14" name="Ellipse 13">
                <a:extLst>
                  <a:ext uri="{FF2B5EF4-FFF2-40B4-BE49-F238E27FC236}">
                    <a16:creationId xmlns:a16="http://schemas.microsoft.com/office/drawing/2014/main" id="{D9F135B9-4530-B797-795C-1583D55C0128}"/>
                  </a:ext>
                </a:extLst>
              </p:cNvPr>
              <p:cNvSpPr/>
              <p:nvPr/>
            </p:nvSpPr>
            <p:spPr>
              <a:xfrm>
                <a:off x="3796755" y="2406041"/>
                <a:ext cx="1351941" cy="1351941"/>
              </a:xfrm>
              <a:prstGeom prst="ellipse">
                <a:avLst/>
              </a:prstGeom>
              <a:gradFill>
                <a:gsLst>
                  <a:gs pos="0">
                    <a:srgbClr val="FF5E6C"/>
                  </a:gs>
                  <a:gs pos="90000">
                    <a:srgbClr val="5C5EA7"/>
                  </a:gs>
                </a:gsLst>
                <a:lin ang="3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500"/>
                  </a:spcBef>
                  <a:spcAft>
                    <a:spcPts val="200"/>
                  </a:spcAft>
                </a:pPr>
                <a:endParaRPr lang="fr-FR" err="1">
                  <a:solidFill>
                    <a:schemeClr val="accent4"/>
                  </a:solidFill>
                  <a:latin typeface="Aptos Display" panose="020B0004020202020204" pitchFamily="34" charset="0"/>
                </a:endParaRPr>
              </a:p>
            </p:txBody>
          </p:sp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6318B163-7D22-A979-8CAA-C779B57082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lum bright="70000" contrast="-70000"/>
              </a:blip>
              <a:stretch>
                <a:fillRect/>
              </a:stretch>
            </p:blipFill>
            <p:spPr>
              <a:xfrm>
                <a:off x="4156036" y="2688312"/>
                <a:ext cx="711200" cy="711200"/>
              </a:xfrm>
              <a:prstGeom prst="rect">
                <a:avLst/>
              </a:prstGeom>
            </p:spPr>
          </p:pic>
        </p:grp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BEEF40C5-ED99-87C8-0252-43671862C15C}"/>
              </a:ext>
            </a:extLst>
          </p:cNvPr>
          <p:cNvGrpSpPr/>
          <p:nvPr/>
        </p:nvGrpSpPr>
        <p:grpSpPr>
          <a:xfrm>
            <a:off x="1985638" y="4195988"/>
            <a:ext cx="4010912" cy="1351941"/>
            <a:chOff x="1985638" y="4195988"/>
            <a:chExt cx="4010912" cy="135194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77380099-8115-03FE-4AF0-AAB7CD2EAE26}"/>
                </a:ext>
              </a:extLst>
            </p:cNvPr>
            <p:cNvSpPr txBox="1"/>
            <p:nvPr/>
          </p:nvSpPr>
          <p:spPr>
            <a:xfrm>
              <a:off x="3490626" y="4464154"/>
              <a:ext cx="2505924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600" b="1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Former</a:t>
              </a:r>
              <a:r>
                <a:rPr kumimoji="0" lang="fr-FR" sz="2600" b="0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 </a:t>
              </a:r>
              <a:r>
                <a:rPr kumimoji="0" lang="fr-FR" sz="2100" b="0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vos collaborateurs</a:t>
              </a:r>
            </a:p>
          </p:txBody>
        </p:sp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7C5A848-D431-A68A-0D80-4B14A9D38774}"/>
                </a:ext>
              </a:extLst>
            </p:cNvPr>
            <p:cNvGrpSpPr/>
            <p:nvPr/>
          </p:nvGrpSpPr>
          <p:grpSpPr>
            <a:xfrm>
              <a:off x="1985638" y="4195988"/>
              <a:ext cx="1351941" cy="1351941"/>
              <a:chOff x="5532565" y="4482814"/>
              <a:chExt cx="1351941" cy="1351941"/>
            </a:xfrm>
          </p:grpSpPr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9751104A-A231-5EB1-EE44-953A7AA9AD1A}"/>
                  </a:ext>
                </a:extLst>
              </p:cNvPr>
              <p:cNvSpPr/>
              <p:nvPr/>
            </p:nvSpPr>
            <p:spPr>
              <a:xfrm>
                <a:off x="5532565" y="4482814"/>
                <a:ext cx="1351941" cy="1351941"/>
              </a:xfrm>
              <a:prstGeom prst="ellipse">
                <a:avLst/>
              </a:prstGeom>
              <a:gradFill>
                <a:gsLst>
                  <a:gs pos="0">
                    <a:srgbClr val="FF5E6C"/>
                  </a:gs>
                  <a:gs pos="90000">
                    <a:srgbClr val="5C5EA7"/>
                  </a:gs>
                </a:gsLst>
                <a:lin ang="3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500"/>
                  </a:spcBef>
                  <a:spcAft>
                    <a:spcPts val="200"/>
                  </a:spcAft>
                </a:pPr>
                <a:endParaRPr lang="fr-FR" err="1">
                  <a:solidFill>
                    <a:schemeClr val="accent4"/>
                  </a:solidFill>
                  <a:latin typeface="Aptos Display" panose="020B0004020202020204" pitchFamily="34" charset="0"/>
                </a:endParaRPr>
              </a:p>
            </p:txBody>
          </p:sp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EB12DB31-82C6-6896-EFCB-111B6F7466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lum bright="70000" contrast="-70000"/>
              </a:blip>
              <a:stretch>
                <a:fillRect/>
              </a:stretch>
            </p:blipFill>
            <p:spPr>
              <a:xfrm>
                <a:off x="5774328" y="4852263"/>
                <a:ext cx="825500" cy="635000"/>
              </a:xfrm>
              <a:prstGeom prst="rect">
                <a:avLst/>
              </a:prstGeom>
            </p:spPr>
          </p:pic>
        </p:grp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EA8ED20D-7066-A82C-5086-8B6AF55BDE49}"/>
              </a:ext>
            </a:extLst>
          </p:cNvPr>
          <p:cNvGrpSpPr/>
          <p:nvPr/>
        </p:nvGrpSpPr>
        <p:grpSpPr>
          <a:xfrm>
            <a:off x="6157992" y="4195987"/>
            <a:ext cx="4621584" cy="1600438"/>
            <a:chOff x="6157992" y="4195987"/>
            <a:chExt cx="4621584" cy="1600438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5EEBCAB-EEC0-571D-F9D6-3BF75F45BF74}"/>
                </a:ext>
              </a:extLst>
            </p:cNvPr>
            <p:cNvSpPr txBox="1"/>
            <p:nvPr/>
          </p:nvSpPr>
          <p:spPr>
            <a:xfrm>
              <a:off x="7720980" y="4195987"/>
              <a:ext cx="3058596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600" b="1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Bénéficier d’aides</a:t>
              </a:r>
              <a:r>
                <a:rPr kumimoji="0" lang="fr-FR" sz="2100" b="0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 financières comme l’</a:t>
              </a:r>
              <a:r>
                <a:rPr kumimoji="0" lang="fr-FR" sz="2100" b="1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INCITANT JOB PLUS </a:t>
              </a:r>
              <a:r>
                <a:rPr kumimoji="0" lang="fr-FR" sz="1500" b="0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(et </a:t>
              </a:r>
              <a:r>
                <a:rPr lang="fr-FR" sz="1500">
                  <a:solidFill>
                    <a:srgbClr val="2F3A48"/>
                  </a:solidFill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l</a:t>
              </a:r>
              <a:r>
                <a:rPr kumimoji="0" lang="fr-FR" sz="1500" b="0" i="0" u="none" strike="noStrike" kern="1200" cap="none" spc="0" normalizeH="0" baseline="0" noProof="0">
                  <a:ln>
                    <a:noFill/>
                  </a:ln>
                  <a:solidFill>
                    <a:srgbClr val="2F3A48"/>
                  </a:solidFill>
                  <a:effectLst/>
                  <a:uLnTx/>
                  <a:uFillTx/>
                  <a:latin typeface="Aptos Display" panose="020B0004020202020204" pitchFamily="34" charset="0"/>
                  <a:ea typeface="Yu Gothic" charset="-128"/>
                  <a:cs typeface="Arial" panose="020B0604020202020204" pitchFamily="34" charset="0"/>
                </a:rPr>
                <a:t>es autres aides pendant la période de transition)</a:t>
              </a:r>
              <a:endParaRPr kumimoji="0" lang="fr-FR" sz="1500" b="1" i="0" u="none" strike="noStrike" kern="1200" cap="none" spc="0" normalizeH="0" baseline="0" noProof="0">
                <a:ln>
                  <a:noFill/>
                </a:ln>
                <a:solidFill>
                  <a:srgbClr val="2F3A48"/>
                </a:solidFill>
                <a:effectLst/>
                <a:uLnTx/>
                <a:uFillTx/>
                <a:latin typeface="Aptos Display" panose="020B0004020202020204" pitchFamily="34" charset="0"/>
                <a:ea typeface="Yu Gothic" charset="-128"/>
                <a:cs typeface="Arial" panose="020B0604020202020204" pitchFamily="34" charset="0"/>
              </a:endParaRPr>
            </a:p>
          </p:txBody>
        </p: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03DB7B50-D6DC-5697-96C6-88F9618440FD}"/>
                </a:ext>
              </a:extLst>
            </p:cNvPr>
            <p:cNvGrpSpPr/>
            <p:nvPr/>
          </p:nvGrpSpPr>
          <p:grpSpPr>
            <a:xfrm>
              <a:off x="6157992" y="4195987"/>
              <a:ext cx="1351941" cy="1351941"/>
              <a:chOff x="8399748" y="4482814"/>
              <a:chExt cx="1351941" cy="1351941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488E2599-F1D7-3DC5-1BAD-18511FE5240D}"/>
                  </a:ext>
                </a:extLst>
              </p:cNvPr>
              <p:cNvSpPr/>
              <p:nvPr/>
            </p:nvSpPr>
            <p:spPr>
              <a:xfrm>
                <a:off x="8399748" y="4482814"/>
                <a:ext cx="1351941" cy="1351941"/>
              </a:xfrm>
              <a:prstGeom prst="ellipse">
                <a:avLst/>
              </a:prstGeom>
              <a:gradFill>
                <a:gsLst>
                  <a:gs pos="0">
                    <a:srgbClr val="FF5E6C"/>
                  </a:gs>
                  <a:gs pos="90000">
                    <a:srgbClr val="5C5EA7"/>
                  </a:gs>
                </a:gsLst>
                <a:lin ang="3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500"/>
                  </a:spcBef>
                  <a:spcAft>
                    <a:spcPts val="200"/>
                  </a:spcAft>
                </a:pPr>
                <a:endParaRPr lang="fr-FR" err="1">
                  <a:solidFill>
                    <a:schemeClr val="accent4"/>
                  </a:solidFill>
                  <a:latin typeface="Aptos Display" panose="020B0004020202020204" pitchFamily="34" charset="0"/>
                </a:endParaRPr>
              </a:p>
            </p:txBody>
          </p:sp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0853D30C-4FE2-BF10-4E8A-128626BF03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lum bright="70000" contrast="-70000"/>
              </a:blip>
              <a:stretch>
                <a:fillRect/>
              </a:stretch>
            </p:blipFill>
            <p:spPr>
              <a:xfrm>
                <a:off x="8759782" y="4811579"/>
                <a:ext cx="647700" cy="647700"/>
              </a:xfrm>
              <a:prstGeom prst="rect">
                <a:avLst/>
              </a:prstGeom>
            </p:spPr>
          </p:pic>
        </p:grp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544D2AEE-1E69-CAED-DAB6-733A9C03413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-27376"/>
            <a:ext cx="28829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B663B937-C603-3F56-DACB-67E52871D9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5005965"/>
            <a:ext cx="12192000" cy="1460500"/>
          </a:xfrm>
          <a:prstGeom prst="rect">
            <a:avLst/>
          </a:prstGeom>
        </p:spPr>
      </p:pic>
      <p:sp>
        <p:nvSpPr>
          <p:cNvPr id="2" name="Title 8">
            <a:extLst>
              <a:ext uri="{FF2B5EF4-FFF2-40B4-BE49-F238E27FC236}">
                <a16:creationId xmlns:a16="http://schemas.microsoft.com/office/drawing/2014/main" id="{8E21A835-A3E5-7040-6EA9-732A500B9A67}"/>
              </a:ext>
            </a:extLst>
          </p:cNvPr>
          <p:cNvSpPr txBox="1">
            <a:spLocks/>
          </p:cNvSpPr>
          <p:nvPr/>
        </p:nvSpPr>
        <p:spPr>
          <a:xfrm>
            <a:off x="941554" y="1532745"/>
            <a:ext cx="5746630" cy="80235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L’INCITANT JOB PLUS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2B55A40C-25B4-E47C-D121-DEE0548282F9}"/>
              </a:ext>
            </a:extLst>
          </p:cNvPr>
          <p:cNvGrpSpPr/>
          <p:nvPr/>
        </p:nvGrpSpPr>
        <p:grpSpPr>
          <a:xfrm>
            <a:off x="980742" y="2517514"/>
            <a:ext cx="5036880" cy="627899"/>
            <a:chOff x="6257109" y="2269319"/>
            <a:chExt cx="5036880" cy="62789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9EE5328-40DB-837B-4921-0AEF114024A5}"/>
                </a:ext>
              </a:extLst>
            </p:cNvPr>
            <p:cNvSpPr/>
            <p:nvPr/>
          </p:nvSpPr>
          <p:spPr>
            <a:xfrm>
              <a:off x="6257109" y="2269319"/>
              <a:ext cx="5031284" cy="62789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8" name="Content Placeholder 5">
              <a:extLst>
                <a:ext uri="{FF2B5EF4-FFF2-40B4-BE49-F238E27FC236}">
                  <a16:creationId xmlns:a16="http://schemas.microsoft.com/office/drawing/2014/main" id="{4A2FA776-C0F0-29B9-7AD3-E9BAA5F2C08E}"/>
                </a:ext>
              </a:extLst>
            </p:cNvPr>
            <p:cNvSpPr txBox="1">
              <a:spLocks/>
            </p:cNvSpPr>
            <p:nvPr/>
          </p:nvSpPr>
          <p:spPr>
            <a:xfrm>
              <a:off x="6257109" y="2312061"/>
              <a:ext cx="5036880" cy="47969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fr-BE" sz="2600" b="1">
                  <a:solidFill>
                    <a:schemeClr val="bg1"/>
                  </a:solidFill>
                  <a:latin typeface="Aptos Display" panose="020B0004020202020204" pitchFamily="34" charset="0"/>
                </a:rPr>
                <a:t>Une nouvelle aide financière</a:t>
              </a:r>
              <a:endParaRPr lang="fr-FR" sz="2600" b="1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BCDE40D-E2CA-E2CF-432C-08D93EC3C378}"/>
              </a:ext>
            </a:extLst>
          </p:cNvPr>
          <p:cNvGrpSpPr/>
          <p:nvPr/>
        </p:nvGrpSpPr>
        <p:grpSpPr>
          <a:xfrm>
            <a:off x="1362083" y="3455126"/>
            <a:ext cx="4751333" cy="1926765"/>
            <a:chOff x="1362083" y="3455126"/>
            <a:chExt cx="4751333" cy="1926765"/>
          </a:xfrm>
        </p:grpSpPr>
        <p:sp>
          <p:nvSpPr>
            <p:cNvPr id="10" name="Espace réservé du contenu 2">
              <a:extLst>
                <a:ext uri="{FF2B5EF4-FFF2-40B4-BE49-F238E27FC236}">
                  <a16:creationId xmlns:a16="http://schemas.microsoft.com/office/drawing/2014/main" id="{81215544-BBB7-9538-4F67-AC6FE7302AAC}"/>
                </a:ext>
              </a:extLst>
            </p:cNvPr>
            <p:cNvSpPr txBox="1">
              <a:spLocks/>
            </p:cNvSpPr>
            <p:nvPr/>
          </p:nvSpPr>
          <p:spPr>
            <a:xfrm>
              <a:off x="1698170" y="3455126"/>
              <a:ext cx="4415246" cy="192676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BE" sz="2200">
                  <a:latin typeface="Aptos Display" panose="020B0004020202020204" pitchFamily="34" charset="0"/>
                </a:rPr>
                <a:t>Qui </a:t>
              </a:r>
              <a:r>
                <a:rPr lang="fr-BE" sz="2200" b="1">
                  <a:latin typeface="Aptos Display" panose="020B0004020202020204" pitchFamily="34" charset="0"/>
                </a:rPr>
                <a:t>allège vos coûts salariaux</a:t>
              </a:r>
              <a:r>
                <a:rPr lang="fr-BE" sz="2200">
                  <a:latin typeface="Aptos Display" panose="020B0004020202020204" pitchFamily="34" charset="0"/>
                </a:rPr>
                <a:t> liés à l’engagement de certains publics </a:t>
              </a:r>
              <a:br>
                <a:rPr lang="fr-BE" sz="2200">
                  <a:latin typeface="Aptos Display" panose="020B0004020202020204" pitchFamily="34" charset="0"/>
                </a:rPr>
              </a:br>
              <a:endParaRPr lang="fr-BE" sz="2200">
                <a:latin typeface="Aptos Display" panose="020B0004020202020204" pitchFamily="34" charset="0"/>
              </a:endParaRPr>
            </a:p>
            <a:p>
              <a:pPr marL="0" indent="0">
                <a:buNone/>
              </a:pPr>
              <a:r>
                <a:rPr lang="fr-BE" sz="2200">
                  <a:latin typeface="Aptos Display" panose="020B0004020202020204" pitchFamily="34" charset="0"/>
                </a:rPr>
                <a:t>Qui </a:t>
              </a:r>
              <a:r>
                <a:rPr lang="fr-BE" sz="2200" b="1">
                  <a:latin typeface="Aptos Display" panose="020B0004020202020204" pitchFamily="34" charset="0"/>
                </a:rPr>
                <a:t>simplifie vos démarches </a:t>
              </a:r>
              <a:r>
                <a:rPr lang="fr-BE" sz="2200">
                  <a:latin typeface="Aptos Display" panose="020B0004020202020204" pitchFamily="34" charset="0"/>
                </a:rPr>
                <a:t>administratives</a:t>
              </a:r>
            </a:p>
          </p:txBody>
        </p: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3C6EC028-837C-9605-7D02-837875432835}"/>
                </a:ext>
              </a:extLst>
            </p:cNvPr>
            <p:cNvCxnSpPr>
              <a:cxnSpLocks/>
            </p:cNvCxnSpPr>
            <p:nvPr/>
          </p:nvCxnSpPr>
          <p:spPr>
            <a:xfrm>
              <a:off x="1362083" y="3642260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A3B654BF-03C5-E58B-86F1-EDE1382121A9}"/>
                </a:ext>
              </a:extLst>
            </p:cNvPr>
            <p:cNvCxnSpPr>
              <a:cxnSpLocks/>
            </p:cNvCxnSpPr>
            <p:nvPr/>
          </p:nvCxnSpPr>
          <p:spPr>
            <a:xfrm>
              <a:off x="1362083" y="4662282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27E33CC4-29E6-B199-5D51-7C508A8761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5726" y="0"/>
            <a:ext cx="5232400" cy="6858000"/>
          </a:xfrm>
          <a:prstGeom prst="rect">
            <a:avLst/>
          </a:prstGeom>
        </p:spPr>
      </p:pic>
      <p:sp>
        <p:nvSpPr>
          <p:cNvPr id="4" name="Text 9">
            <a:extLst>
              <a:ext uri="{FF2B5EF4-FFF2-40B4-BE49-F238E27FC236}">
                <a16:creationId xmlns:a16="http://schemas.microsoft.com/office/drawing/2014/main" id="{F17D1221-07DF-9D96-6DCC-E00CD5EEFC58}"/>
              </a:ext>
            </a:extLst>
          </p:cNvPr>
          <p:cNvSpPr/>
          <p:nvPr/>
        </p:nvSpPr>
        <p:spPr>
          <a:xfrm>
            <a:off x="248197" y="-391967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0" b="1">
                <a:solidFill>
                  <a:srgbClr val="FFE793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03</a:t>
            </a:r>
            <a:endParaRPr lang="en-US" sz="10000" b="1">
              <a:solidFill>
                <a:srgbClr val="FFE793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829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D0D39-ECBA-D57F-799B-BCC0EE7BE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2ED21DA0-493E-6999-BD6D-C58CA072E3DE}"/>
              </a:ext>
            </a:extLst>
          </p:cNvPr>
          <p:cNvSpPr txBox="1">
            <a:spLocks/>
          </p:cNvSpPr>
          <p:nvPr/>
        </p:nvSpPr>
        <p:spPr>
          <a:xfrm>
            <a:off x="0" y="577916"/>
            <a:ext cx="12192000" cy="7254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CONCRÈTEMENT…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55A968F6-D8F9-33FF-03BF-E2ADC00DB290}"/>
              </a:ext>
            </a:extLst>
          </p:cNvPr>
          <p:cNvCxnSpPr>
            <a:cxnSpLocks/>
          </p:cNvCxnSpPr>
          <p:nvPr/>
        </p:nvCxnSpPr>
        <p:spPr>
          <a:xfrm>
            <a:off x="5429570" y="1549831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CC0B5B4-B519-8F71-E7D6-CBF814DD6594}"/>
              </a:ext>
            </a:extLst>
          </p:cNvPr>
          <p:cNvGrpSpPr/>
          <p:nvPr/>
        </p:nvGrpSpPr>
        <p:grpSpPr>
          <a:xfrm>
            <a:off x="5316584" y="2983670"/>
            <a:ext cx="2059062" cy="2059062"/>
            <a:chOff x="5355773" y="3327486"/>
            <a:chExt cx="2059062" cy="2059062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15EB0C9C-FADD-F533-95C2-C44C7BB11502}"/>
                </a:ext>
              </a:extLst>
            </p:cNvPr>
            <p:cNvSpPr/>
            <p:nvPr/>
          </p:nvSpPr>
          <p:spPr>
            <a:xfrm>
              <a:off x="5355773" y="3327486"/>
              <a:ext cx="2059062" cy="2059062"/>
            </a:xfrm>
            <a:prstGeom prst="ellipse">
              <a:avLst/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3" name="Text 8">
              <a:extLst>
                <a:ext uri="{FF2B5EF4-FFF2-40B4-BE49-F238E27FC236}">
                  <a16:creationId xmlns:a16="http://schemas.microsoft.com/office/drawing/2014/main" id="{EC3F6C76-4746-8B85-469B-08F4C8C7DB66}"/>
                </a:ext>
              </a:extLst>
            </p:cNvPr>
            <p:cNvSpPr/>
            <p:nvPr/>
          </p:nvSpPr>
          <p:spPr>
            <a:xfrm>
              <a:off x="5429570" y="4254988"/>
              <a:ext cx="1959138" cy="10177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275"/>
                </a:lnSpc>
              </a:pPr>
              <a:r>
                <a:rPr lang="en-US" sz="2400" b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  <a:sym typeface="Wingdings" panose="05000000000000000000" pitchFamily="2" charset="2"/>
                </a:rPr>
                <a:t>SEUL</a:t>
              </a:r>
              <a:r>
                <a:rPr lang="en-US" sz="2400" b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INCITANT UNIQUE</a:t>
              </a:r>
              <a:endParaRPr lang="en-US" sz="2400">
                <a:solidFill>
                  <a:schemeClr val="bg1"/>
                </a:solidFill>
                <a:latin typeface="Aptos Display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 8">
              <a:extLst>
                <a:ext uri="{FF2B5EF4-FFF2-40B4-BE49-F238E27FC236}">
                  <a16:creationId xmlns:a16="http://schemas.microsoft.com/office/drawing/2014/main" id="{CA4E96AD-6C78-E837-A8AF-5ECB5B646BF0}"/>
                </a:ext>
              </a:extLst>
            </p:cNvPr>
            <p:cNvSpPr/>
            <p:nvPr/>
          </p:nvSpPr>
          <p:spPr>
            <a:xfrm>
              <a:off x="6054816" y="3895520"/>
              <a:ext cx="660975" cy="3656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275"/>
                </a:lnSpc>
              </a:pPr>
              <a:r>
                <a:rPr lang="en-US" sz="6000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 Black" panose="020B0604020202020204" pitchFamily="34" charset="0"/>
                  <a:sym typeface="Wingdings" panose="05000000000000000000" pitchFamily="2" charset="2"/>
                </a:rPr>
                <a:t>1</a:t>
              </a:r>
              <a:endParaRPr lang="en-US" sz="6000">
                <a:solidFill>
                  <a:schemeClr val="bg1"/>
                </a:solidFill>
                <a:latin typeface="Aptos Display" panose="020B0004020202020204" pitchFamily="34" charset="0"/>
                <a:cs typeface="Arial Black" panose="020B060402020202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C76DC89-57CC-89AD-F602-698BCDF1E39F}"/>
              </a:ext>
            </a:extLst>
          </p:cNvPr>
          <p:cNvGrpSpPr/>
          <p:nvPr/>
        </p:nvGrpSpPr>
        <p:grpSpPr>
          <a:xfrm>
            <a:off x="1355437" y="2085912"/>
            <a:ext cx="3792544" cy="3879842"/>
            <a:chOff x="1355437" y="2085912"/>
            <a:chExt cx="3792544" cy="3879842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4C63D936-490D-48C3-2017-C5EC9A5CED3C}"/>
                </a:ext>
              </a:extLst>
            </p:cNvPr>
            <p:cNvGrpSpPr/>
            <p:nvPr/>
          </p:nvGrpSpPr>
          <p:grpSpPr>
            <a:xfrm>
              <a:off x="4443700" y="2085912"/>
              <a:ext cx="704281" cy="3879842"/>
              <a:chOff x="4443700" y="2085912"/>
              <a:chExt cx="704281" cy="3879842"/>
            </a:xfrm>
          </p:grpSpPr>
          <p:sp>
            <p:nvSpPr>
              <p:cNvPr id="7" name="Accolade fermante 6">
                <a:extLst>
                  <a:ext uri="{FF2B5EF4-FFF2-40B4-BE49-F238E27FC236}">
                    <a16:creationId xmlns:a16="http://schemas.microsoft.com/office/drawing/2014/main" id="{93195296-0662-DBCF-789C-AC17FDBC3E56}"/>
                  </a:ext>
                </a:extLst>
              </p:cNvPr>
              <p:cNvSpPr/>
              <p:nvPr/>
            </p:nvSpPr>
            <p:spPr>
              <a:xfrm>
                <a:off x="4443700" y="2085912"/>
                <a:ext cx="438600" cy="3879842"/>
              </a:xfrm>
              <a:prstGeom prst="rightBrace">
                <a:avLst>
                  <a:gd name="adj1" fmla="val 97682"/>
                  <a:gd name="adj2" fmla="val 50390"/>
                </a:avLst>
              </a:prstGeom>
              <a:ln w="50800" cap="sq">
                <a:solidFill>
                  <a:schemeClr val="accent4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Aptos Display" panose="020B0004020202020204" pitchFamily="34" charset="0"/>
                </a:endParaRPr>
              </a:p>
            </p:txBody>
          </p:sp>
          <p:cxnSp>
            <p:nvCxnSpPr>
              <p:cNvPr id="19" name="Connecteur droit avec flèche 18">
                <a:extLst>
                  <a:ext uri="{FF2B5EF4-FFF2-40B4-BE49-F238E27FC236}">
                    <a16:creationId xmlns:a16="http://schemas.microsoft.com/office/drawing/2014/main" id="{D919927C-CC17-680B-35A0-F4306C5E5A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38020" y="4034715"/>
                <a:ext cx="309961" cy="0"/>
              </a:xfrm>
              <a:prstGeom prst="straightConnector1">
                <a:avLst/>
              </a:prstGeom>
              <a:ln w="63500">
                <a:solidFill>
                  <a:srgbClr val="5C5EA7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55D9D660-DF82-C4F0-ECB1-921A590E6E0D}"/>
                </a:ext>
              </a:extLst>
            </p:cNvPr>
            <p:cNvGrpSpPr/>
            <p:nvPr/>
          </p:nvGrpSpPr>
          <p:grpSpPr>
            <a:xfrm>
              <a:off x="1355437" y="2107166"/>
              <a:ext cx="2993943" cy="3815828"/>
              <a:chOff x="1355437" y="2107166"/>
              <a:chExt cx="2993943" cy="3815828"/>
            </a:xfrm>
          </p:grpSpPr>
          <p:sp>
            <p:nvSpPr>
              <p:cNvPr id="10" name="Text 8">
                <a:extLst>
                  <a:ext uri="{FF2B5EF4-FFF2-40B4-BE49-F238E27FC236}">
                    <a16:creationId xmlns:a16="http://schemas.microsoft.com/office/drawing/2014/main" id="{7CC2867D-4DB1-CC61-2B1F-D1FD1E3EA32E}"/>
                  </a:ext>
                </a:extLst>
              </p:cNvPr>
              <p:cNvSpPr/>
              <p:nvPr/>
            </p:nvSpPr>
            <p:spPr>
              <a:xfrm>
                <a:off x="1355437" y="2946682"/>
                <a:ext cx="2827781" cy="52035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2275"/>
                  </a:lnSpc>
                </a:pPr>
                <a:r>
                  <a:rPr lang="en-US" sz="2200" b="1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6 dispositifs abrogés et </a:t>
                </a:r>
                <a:r>
                  <a:rPr lang="en-US" sz="2200" b="1" err="1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fusionnés</a:t>
                </a:r>
                <a:r>
                  <a:rPr lang="en-US" sz="2200" b="1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 :</a:t>
                </a:r>
                <a:endParaRPr lang="en-US" sz="2200" b="1">
                  <a:solidFill>
                    <a:srgbClr val="2F3A48"/>
                  </a:solidFill>
                  <a:latin typeface="Aptos Display" panose="020B00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" name="Text 8">
                <a:extLst>
                  <a:ext uri="{FF2B5EF4-FFF2-40B4-BE49-F238E27FC236}">
                    <a16:creationId xmlns:a16="http://schemas.microsoft.com/office/drawing/2014/main" id="{4D7FFB69-C55D-C64A-8A43-5F128156CC2B}"/>
                  </a:ext>
                </a:extLst>
              </p:cNvPr>
              <p:cNvSpPr/>
              <p:nvPr/>
            </p:nvSpPr>
            <p:spPr>
              <a:xfrm>
                <a:off x="1825145" y="3655169"/>
                <a:ext cx="2524235" cy="226782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3000"/>
                  </a:lnSpc>
                </a:pPr>
                <a:r>
                  <a:rPr lang="en-US" sz="2000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Impulsion &lt; 25 </a:t>
                </a:r>
                <a:r>
                  <a:rPr lang="en-US" sz="2000" err="1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ans</a:t>
                </a:r>
                <a:endParaRPr lang="en-US" sz="20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endParaRPr>
              </a:p>
              <a:p>
                <a:pPr>
                  <a:lnSpc>
                    <a:spcPts val="3000"/>
                  </a:lnSpc>
                </a:pPr>
                <a:r>
                  <a:rPr lang="en-US" sz="2000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Impulsion 12 </a:t>
                </a:r>
                <a:r>
                  <a:rPr lang="en-US" sz="2000" err="1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mois</a:t>
                </a:r>
                <a:r>
                  <a:rPr lang="en-US" sz="2000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 +</a:t>
                </a:r>
              </a:p>
              <a:p>
                <a:pPr>
                  <a:lnSpc>
                    <a:spcPts val="3000"/>
                  </a:lnSpc>
                </a:pPr>
                <a:r>
                  <a:rPr lang="en-US" sz="2000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Impulsion 55 </a:t>
                </a:r>
                <a:r>
                  <a:rPr lang="en-US" sz="2000" err="1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ans</a:t>
                </a:r>
                <a:r>
                  <a:rPr lang="en-US" sz="2000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 +</a:t>
                </a:r>
              </a:p>
              <a:p>
                <a:pPr>
                  <a:lnSpc>
                    <a:spcPts val="3000"/>
                  </a:lnSpc>
                </a:pPr>
                <a:r>
                  <a:rPr lang="en-US" sz="2000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SESAM</a:t>
                </a:r>
              </a:p>
              <a:p>
                <a:pPr>
                  <a:lnSpc>
                    <a:spcPts val="3000"/>
                  </a:lnSpc>
                </a:pPr>
                <a:r>
                  <a:rPr lang="en-US" sz="2000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Tremplin 24 </a:t>
                </a:r>
                <a:r>
                  <a:rPr lang="en-US" sz="2000" err="1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mois</a:t>
                </a:r>
                <a:r>
                  <a:rPr lang="en-US" sz="2000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 +</a:t>
                </a:r>
              </a:p>
              <a:p>
                <a:pPr>
                  <a:lnSpc>
                    <a:spcPts val="3000"/>
                  </a:lnSpc>
                </a:pPr>
                <a:r>
                  <a:rPr lang="en-US" sz="2000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SINE</a:t>
                </a:r>
                <a:endParaRPr lang="en-US" sz="2000">
                  <a:solidFill>
                    <a:srgbClr val="2F3A48"/>
                  </a:solidFill>
                  <a:latin typeface="Aptos Display" panose="020B00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60C4D929-D6DB-6260-6775-29312823B8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8500" y="3861108"/>
                <a:ext cx="309961" cy="0"/>
              </a:xfrm>
              <a:prstGeom prst="straightConnector1">
                <a:avLst/>
              </a:prstGeom>
              <a:ln w="635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 7">
                <a:extLst>
                  <a:ext uri="{FF2B5EF4-FFF2-40B4-BE49-F238E27FC236}">
                    <a16:creationId xmlns:a16="http://schemas.microsoft.com/office/drawing/2014/main" id="{37654B09-EBB1-5D3B-E8F6-6C1062D6A141}"/>
                  </a:ext>
                </a:extLst>
              </p:cNvPr>
              <p:cNvSpPr/>
              <p:nvPr/>
            </p:nvSpPr>
            <p:spPr>
              <a:xfrm>
                <a:off x="1368500" y="2107166"/>
                <a:ext cx="2432795" cy="72548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2800"/>
                  </a:lnSpc>
                </a:pPr>
                <a:r>
                  <a:rPr lang="en-US" sz="2800" b="1">
                    <a:solidFill>
                      <a:srgbClr val="5C5EA7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Simplification </a:t>
                </a:r>
                <a:r>
                  <a:rPr lang="en-US" sz="2800" b="1" err="1">
                    <a:solidFill>
                      <a:srgbClr val="5C5EA7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radicale</a:t>
                </a:r>
                <a:endParaRPr lang="en-US" sz="2800" b="1">
                  <a:solidFill>
                    <a:srgbClr val="5C5EA7"/>
                  </a:solidFill>
                  <a:latin typeface="Aptos Display" panose="020B0004020202020204" pitchFamily="34" charset="0"/>
                </a:endParaRPr>
              </a:p>
            </p:txBody>
          </p:sp>
          <p:cxnSp>
            <p:nvCxnSpPr>
              <p:cNvPr id="24" name="Connecteur droit avec flèche 23">
                <a:extLst>
                  <a:ext uri="{FF2B5EF4-FFF2-40B4-BE49-F238E27FC236}">
                    <a16:creationId xmlns:a16="http://schemas.microsoft.com/office/drawing/2014/main" id="{88F45BF9-3529-4A2C-6E36-BC5CFCE463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8500" y="4252994"/>
                <a:ext cx="309961" cy="0"/>
              </a:xfrm>
              <a:prstGeom prst="straightConnector1">
                <a:avLst/>
              </a:prstGeom>
              <a:ln w="635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avec flèche 24">
                <a:extLst>
                  <a:ext uri="{FF2B5EF4-FFF2-40B4-BE49-F238E27FC236}">
                    <a16:creationId xmlns:a16="http://schemas.microsoft.com/office/drawing/2014/main" id="{17B4C5E8-09FA-BA1E-2175-7C38C2B4E5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8500" y="4618754"/>
                <a:ext cx="309961" cy="0"/>
              </a:xfrm>
              <a:prstGeom prst="straightConnector1">
                <a:avLst/>
              </a:prstGeom>
              <a:ln w="635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avec flèche 25">
                <a:extLst>
                  <a:ext uri="{FF2B5EF4-FFF2-40B4-BE49-F238E27FC236}">
                    <a16:creationId xmlns:a16="http://schemas.microsoft.com/office/drawing/2014/main" id="{01601859-A821-2E6A-DD2F-033A2CAB12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8500" y="4997577"/>
                <a:ext cx="309961" cy="0"/>
              </a:xfrm>
              <a:prstGeom prst="straightConnector1">
                <a:avLst/>
              </a:prstGeom>
              <a:ln w="635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avec flèche 26">
                <a:extLst>
                  <a:ext uri="{FF2B5EF4-FFF2-40B4-BE49-F238E27FC236}">
                    <a16:creationId xmlns:a16="http://schemas.microsoft.com/office/drawing/2014/main" id="{8A6FC0DA-DA59-CCBA-A89B-7F2B2F6A5D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8500" y="5402526"/>
                <a:ext cx="309961" cy="0"/>
              </a:xfrm>
              <a:prstGeom prst="straightConnector1">
                <a:avLst/>
              </a:prstGeom>
              <a:ln w="635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avec flèche 27">
                <a:extLst>
                  <a:ext uri="{FF2B5EF4-FFF2-40B4-BE49-F238E27FC236}">
                    <a16:creationId xmlns:a16="http://schemas.microsoft.com/office/drawing/2014/main" id="{894E479E-0844-C67D-A274-7231944795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68500" y="5768286"/>
                <a:ext cx="309961" cy="0"/>
              </a:xfrm>
              <a:prstGeom prst="straightConnector1">
                <a:avLst/>
              </a:prstGeom>
              <a:ln w="635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FB6607E2-6DC2-5FAE-1EF4-AE62E33F5103}"/>
              </a:ext>
            </a:extLst>
          </p:cNvPr>
          <p:cNvGrpSpPr/>
          <p:nvPr/>
        </p:nvGrpSpPr>
        <p:grpSpPr>
          <a:xfrm>
            <a:off x="7545464" y="3228704"/>
            <a:ext cx="3440401" cy="1762909"/>
            <a:chOff x="7545464" y="3228704"/>
            <a:chExt cx="3440401" cy="1762909"/>
          </a:xfrm>
        </p:grpSpPr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2226F95F-8462-9DF6-1484-7B2239395DC0}"/>
                </a:ext>
              </a:extLst>
            </p:cNvPr>
            <p:cNvCxnSpPr>
              <a:cxnSpLocks/>
            </p:cNvCxnSpPr>
            <p:nvPr/>
          </p:nvCxnSpPr>
          <p:spPr>
            <a:xfrm>
              <a:off x="7545464" y="4017672"/>
              <a:ext cx="309961" cy="0"/>
            </a:xfrm>
            <a:prstGeom prst="straightConnector1">
              <a:avLst/>
            </a:prstGeom>
            <a:ln w="63500">
              <a:solidFill>
                <a:srgbClr val="5C5EA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568A15E2-A3E4-7BB8-4024-14F3FA3333FC}"/>
                </a:ext>
              </a:extLst>
            </p:cNvPr>
            <p:cNvGrpSpPr/>
            <p:nvPr/>
          </p:nvGrpSpPr>
          <p:grpSpPr>
            <a:xfrm>
              <a:off x="8047971" y="3228704"/>
              <a:ext cx="2937894" cy="1762909"/>
              <a:chOff x="8047971" y="3228704"/>
              <a:chExt cx="2937894" cy="1762909"/>
            </a:xfrm>
          </p:grpSpPr>
          <p:sp>
            <p:nvSpPr>
              <p:cNvPr id="6" name="Text 10">
                <a:extLst>
                  <a:ext uri="{FF2B5EF4-FFF2-40B4-BE49-F238E27FC236}">
                    <a16:creationId xmlns:a16="http://schemas.microsoft.com/office/drawing/2014/main" id="{C46EA7C5-4BBD-9563-BE17-D28661DDA3CB}"/>
                  </a:ext>
                </a:extLst>
              </p:cNvPr>
              <p:cNvSpPr/>
              <p:nvPr/>
            </p:nvSpPr>
            <p:spPr>
              <a:xfrm>
                <a:off x="8047971" y="3228704"/>
                <a:ext cx="2168399" cy="3048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2400"/>
                  </a:lnSpc>
                </a:pPr>
                <a:r>
                  <a:rPr lang="en-US" sz="2800" b="1">
                    <a:solidFill>
                      <a:srgbClr val="5C5EA7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Objectif</a:t>
                </a:r>
                <a:endParaRPr lang="en-US" sz="2800">
                  <a:solidFill>
                    <a:srgbClr val="5C5EA7"/>
                  </a:solidFill>
                  <a:latin typeface="Aptos Display" panose="020B0004020202020204" pitchFamily="34" charset="0"/>
                </a:endParaRPr>
              </a:p>
            </p:txBody>
          </p:sp>
          <p:sp>
            <p:nvSpPr>
              <p:cNvPr id="8" name="Text 11">
                <a:extLst>
                  <a:ext uri="{FF2B5EF4-FFF2-40B4-BE49-F238E27FC236}">
                    <a16:creationId xmlns:a16="http://schemas.microsoft.com/office/drawing/2014/main" id="{89BA348E-71CE-B170-DF6D-3BAB78BD564C}"/>
                  </a:ext>
                </a:extLst>
              </p:cNvPr>
              <p:cNvSpPr/>
              <p:nvPr/>
            </p:nvSpPr>
            <p:spPr>
              <a:xfrm>
                <a:off x="8061034" y="3675167"/>
                <a:ext cx="2924831" cy="131644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2275"/>
                  </a:lnSpc>
                </a:pPr>
                <a:r>
                  <a:rPr lang="en-US" sz="2200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Engager les chercheurs d'emploi </a:t>
                </a:r>
                <a:r>
                  <a:rPr lang="en-US" sz="2200" b="1">
                    <a:solidFill>
                      <a:srgbClr val="2F3A48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les plus éloignés du marché du travail.</a:t>
                </a:r>
                <a:endPara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3C01AC4-50E2-938B-D068-DD8A1AA9A6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6426" y="-16421"/>
            <a:ext cx="34417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46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77E37-F9AD-37BB-3846-01EBFFCC2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CCC1C9D6-E2B6-AAAD-E099-92147610045C}"/>
              </a:ext>
            </a:extLst>
          </p:cNvPr>
          <p:cNvSpPr/>
          <p:nvPr/>
        </p:nvSpPr>
        <p:spPr>
          <a:xfrm>
            <a:off x="707136" y="1594134"/>
            <a:ext cx="10672064" cy="397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080"/>
              </a:lnSpc>
            </a:pPr>
            <a:endParaRPr lang="en-US" sz="3200">
              <a:latin typeface="Aptos Display" panose="020B00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32AF31E-4933-13CE-A044-BA3B3A5D1C70}"/>
              </a:ext>
            </a:extLst>
          </p:cNvPr>
          <p:cNvSpPr txBox="1"/>
          <p:nvPr/>
        </p:nvSpPr>
        <p:spPr>
          <a:xfrm>
            <a:off x="707136" y="579719"/>
            <a:ext cx="10349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600" b="1">
                <a:solidFill>
                  <a:schemeClr val="tx2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AIDES NON CONCERNÉES PAR LA RÉFORME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43796ED-CD36-3EE1-EAAE-CACA9017CF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48500">
            <a:off x="-204680" y="4184959"/>
            <a:ext cx="3441700" cy="3594100"/>
          </a:xfrm>
          <a:prstGeom prst="rect">
            <a:avLst/>
          </a:prstGeom>
        </p:spPr>
      </p:pic>
      <p:sp>
        <p:nvSpPr>
          <p:cNvPr id="6" name="Text 9">
            <a:extLst>
              <a:ext uri="{FF2B5EF4-FFF2-40B4-BE49-F238E27FC236}">
                <a16:creationId xmlns:a16="http://schemas.microsoft.com/office/drawing/2014/main" id="{E02FAA5C-8B6F-90C3-493E-B351DAF1EA4F}"/>
              </a:ext>
            </a:extLst>
          </p:cNvPr>
          <p:cNvSpPr/>
          <p:nvPr/>
        </p:nvSpPr>
        <p:spPr>
          <a:xfrm>
            <a:off x="248197" y="-391967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0000" b="1">
              <a:solidFill>
                <a:srgbClr val="FFE793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D4AF48-318F-D9AD-6ED8-59F6860A0610}"/>
              </a:ext>
            </a:extLst>
          </p:cNvPr>
          <p:cNvSpPr txBox="1"/>
          <p:nvPr/>
        </p:nvSpPr>
        <p:spPr>
          <a:xfrm>
            <a:off x="1839686" y="1920707"/>
            <a:ext cx="9873778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BE" sz="2800" b="1">
                <a:solidFill>
                  <a:schemeClr val="accent4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Les aides à l’emploi fédérales :</a:t>
            </a:r>
          </a:p>
          <a:p>
            <a:endParaRPr lang="fr-BE" sz="2400">
              <a:latin typeface="Aptos Display" panose="020B00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sz="2400">
                <a:solidFill>
                  <a:schemeClr val="tx2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Les réductions structurelles</a:t>
            </a:r>
          </a:p>
          <a:p>
            <a:pPr lvl="1"/>
            <a:r>
              <a:rPr lang="fr-BE" sz="2400">
                <a:solidFill>
                  <a:schemeClr val="tx2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Les réductions pour les premiers engagements</a:t>
            </a:r>
          </a:p>
          <a:p>
            <a:endParaRPr lang="fr-BE" sz="2000">
              <a:latin typeface="Aptos Display" panose="020B0004020202020204" pitchFamily="34" charset="0"/>
              <a:cs typeface="Arial" panose="020B0604020202020204" pitchFamily="34" charset="0"/>
            </a:endParaRPr>
          </a:p>
          <a:p>
            <a:r>
              <a:rPr lang="fr-BE" sz="2800" b="1">
                <a:solidFill>
                  <a:schemeClr val="accent4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Les aides régionales :</a:t>
            </a:r>
          </a:p>
          <a:p>
            <a:endParaRPr lang="fr-BE" sz="2000" b="1">
              <a:latin typeface="Aptos Display" panose="020B00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sz="2400">
                <a:solidFill>
                  <a:schemeClr val="tx2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Le Plan Formation Insertion (PFI)</a:t>
            </a:r>
          </a:p>
          <a:p>
            <a:pPr lvl="1"/>
            <a:r>
              <a:rPr lang="fr-BE" sz="2400">
                <a:solidFill>
                  <a:schemeClr val="tx2"/>
                </a:solidFill>
                <a:latin typeface="Aptos Display"/>
                <a:cs typeface="Arial"/>
              </a:rPr>
              <a:t>Les Aides à la Promotion de l’Emploi (APE) (secteur non-marchand)</a:t>
            </a:r>
            <a:endParaRPr lang="fr-BE" sz="2400">
              <a:solidFill>
                <a:schemeClr val="tx2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BE" sz="2400">
                <a:solidFill>
                  <a:schemeClr val="tx2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Les aides de l’AVIQ </a:t>
            </a:r>
            <a:r>
              <a:rPr lang="fr-BE" sz="2400" i="1">
                <a:solidFill>
                  <a:schemeClr val="tx2"/>
                </a:solidFill>
                <a:latin typeface="Aptos Display" panose="020B0004020202020204" pitchFamily="34" charset="0"/>
                <a:cs typeface="Arial" panose="020B0604020202020204" pitchFamily="34" charset="0"/>
              </a:rPr>
              <a:t>(intégration sociale et professionnelle des personnes handicapées)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BE" sz="2000" b="1">
              <a:latin typeface="Aptos Display" panose="020B00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BE" sz="2000"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E4FCA13B-AF62-6724-002B-8B8B0626CE9C}"/>
              </a:ext>
            </a:extLst>
          </p:cNvPr>
          <p:cNvCxnSpPr>
            <a:cxnSpLocks/>
          </p:cNvCxnSpPr>
          <p:nvPr/>
        </p:nvCxnSpPr>
        <p:spPr>
          <a:xfrm>
            <a:off x="5234498" y="1594134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1897D12-BCE9-01BC-3456-5544C584FD82}"/>
              </a:ext>
            </a:extLst>
          </p:cNvPr>
          <p:cNvCxnSpPr>
            <a:cxnSpLocks/>
          </p:cNvCxnSpPr>
          <p:nvPr/>
        </p:nvCxnSpPr>
        <p:spPr>
          <a:xfrm>
            <a:off x="1939236" y="2936240"/>
            <a:ext cx="309961" cy="0"/>
          </a:xfrm>
          <a:prstGeom prst="straightConnector1">
            <a:avLst/>
          </a:prstGeom>
          <a:ln w="63500">
            <a:solidFill>
              <a:srgbClr val="F5AC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009B393-70F3-9529-BFB7-7B7425B16994}"/>
              </a:ext>
            </a:extLst>
          </p:cNvPr>
          <p:cNvCxnSpPr>
            <a:cxnSpLocks/>
          </p:cNvCxnSpPr>
          <p:nvPr/>
        </p:nvCxnSpPr>
        <p:spPr>
          <a:xfrm>
            <a:off x="1939236" y="3305457"/>
            <a:ext cx="309961" cy="0"/>
          </a:xfrm>
          <a:prstGeom prst="straightConnector1">
            <a:avLst/>
          </a:prstGeom>
          <a:ln w="63500">
            <a:solidFill>
              <a:srgbClr val="F5AC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7381DD9-4C8B-3276-107F-EFEB41BFD5C5}"/>
              </a:ext>
            </a:extLst>
          </p:cNvPr>
          <p:cNvCxnSpPr>
            <a:cxnSpLocks/>
          </p:cNvCxnSpPr>
          <p:nvPr/>
        </p:nvCxnSpPr>
        <p:spPr>
          <a:xfrm>
            <a:off x="1939236" y="4719477"/>
            <a:ext cx="309961" cy="0"/>
          </a:xfrm>
          <a:prstGeom prst="straightConnector1">
            <a:avLst/>
          </a:prstGeom>
          <a:ln w="63500">
            <a:solidFill>
              <a:srgbClr val="F5AC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AA8DC308-2184-9885-F387-3A3447DF0C71}"/>
              </a:ext>
            </a:extLst>
          </p:cNvPr>
          <p:cNvCxnSpPr>
            <a:cxnSpLocks/>
          </p:cNvCxnSpPr>
          <p:nvPr/>
        </p:nvCxnSpPr>
        <p:spPr>
          <a:xfrm>
            <a:off x="1939236" y="5088694"/>
            <a:ext cx="309961" cy="0"/>
          </a:xfrm>
          <a:prstGeom prst="straightConnector1">
            <a:avLst/>
          </a:prstGeom>
          <a:ln w="63500">
            <a:solidFill>
              <a:srgbClr val="F5AC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1BC8DF17-2288-B6F4-16E9-7B3296334530}"/>
              </a:ext>
            </a:extLst>
          </p:cNvPr>
          <p:cNvCxnSpPr>
            <a:cxnSpLocks/>
          </p:cNvCxnSpPr>
          <p:nvPr/>
        </p:nvCxnSpPr>
        <p:spPr>
          <a:xfrm>
            <a:off x="1939236" y="5447636"/>
            <a:ext cx="309961" cy="0"/>
          </a:xfrm>
          <a:prstGeom prst="straightConnector1">
            <a:avLst/>
          </a:prstGeom>
          <a:ln w="63500">
            <a:solidFill>
              <a:srgbClr val="F5AC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673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FA1D9-B307-70A6-B93C-10776895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2A20296-1F18-4161-8E4D-7C2A2644A1DE}"/>
              </a:ext>
            </a:extLst>
          </p:cNvPr>
          <p:cNvGrpSpPr/>
          <p:nvPr/>
        </p:nvGrpSpPr>
        <p:grpSpPr>
          <a:xfrm>
            <a:off x="771225" y="3982440"/>
            <a:ext cx="6466637" cy="2327296"/>
            <a:chOff x="941554" y="3904226"/>
            <a:chExt cx="6466637" cy="2327296"/>
          </a:xfrm>
        </p:grpSpPr>
        <p:sp>
          <p:nvSpPr>
            <p:cNvPr id="18" name="Text 16">
              <a:extLst>
                <a:ext uri="{FF2B5EF4-FFF2-40B4-BE49-F238E27FC236}">
                  <a16:creationId xmlns:a16="http://schemas.microsoft.com/office/drawing/2014/main" id="{16D93839-AD81-8D42-BA0C-A3E622FC115A}"/>
                </a:ext>
              </a:extLst>
            </p:cNvPr>
            <p:cNvSpPr/>
            <p:nvPr/>
          </p:nvSpPr>
          <p:spPr>
            <a:xfrm>
              <a:off x="2419492" y="4025023"/>
              <a:ext cx="4611624" cy="304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defTabSz="1219170">
                <a:lnSpc>
                  <a:spcPts val="2400"/>
                </a:lnSpc>
                <a:defRPr/>
              </a:pPr>
              <a:r>
                <a:rPr lang="en-US" sz="2800" b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Entrée en vigueur</a:t>
              </a:r>
              <a:endParaRPr lang="en-US" sz="2800">
                <a:solidFill>
                  <a:srgbClr val="5C5EA7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9" name="Text 17">
              <a:extLst>
                <a:ext uri="{FF2B5EF4-FFF2-40B4-BE49-F238E27FC236}">
                  <a16:creationId xmlns:a16="http://schemas.microsoft.com/office/drawing/2014/main" id="{B0FADA10-EBA0-5C96-AC31-E80C5B898CCD}"/>
                </a:ext>
              </a:extLst>
            </p:cNvPr>
            <p:cNvSpPr/>
            <p:nvPr/>
          </p:nvSpPr>
          <p:spPr>
            <a:xfrm>
              <a:off x="2419492" y="4445091"/>
              <a:ext cx="4988699" cy="17864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defTabSz="1219170">
                <a:defRPr/>
              </a:pP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Engagements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depuis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le </a:t>
              </a:r>
              <a:r>
                <a:rPr lang="en-US" sz="2200" b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1</a:t>
              </a:r>
              <a:r>
                <a:rPr lang="en-US" sz="2200" b="1" baseline="300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er</a:t>
              </a:r>
              <a:r>
                <a:rPr lang="en-US" sz="2200" b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200" b="1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juillet</a:t>
              </a:r>
              <a:r>
                <a:rPr lang="en-US" sz="2200" b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2026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. Les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anciens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dispositifs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restent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d’application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jusqu'au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31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décembre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2029 (</a:t>
              </a:r>
              <a:r>
                <a:rPr lang="fr-BE" sz="2200">
                  <a:solidFill>
                    <a:srgbClr val="2F3A48"/>
                  </a:solidFill>
                  <a:latin typeface="Aptos Display" panose="020B0004020202020204" pitchFamily="34" charset="0"/>
                </a:rPr>
                <a:t>Pour les aides activées avant le 1</a:t>
              </a:r>
              <a:r>
                <a:rPr lang="fr-BE" sz="2200" baseline="30000">
                  <a:solidFill>
                    <a:srgbClr val="2F3A48"/>
                  </a:solidFill>
                  <a:latin typeface="Aptos Display" panose="020B0004020202020204" pitchFamily="34" charset="0"/>
                </a:rPr>
                <a:t>er</a:t>
              </a:r>
              <a:r>
                <a:rPr lang="fr-BE" sz="2200">
                  <a:solidFill>
                    <a:srgbClr val="2F3A48"/>
                  </a:solidFill>
                  <a:latin typeface="Aptos Display" panose="020B0004020202020204" pitchFamily="34" charset="0"/>
                </a:rPr>
                <a:t> juillet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.)</a:t>
              </a:r>
              <a:endParaRPr lang="en-US" sz="2200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F507698-8D45-7AA9-2225-C181C732EDB2}"/>
                </a:ext>
              </a:extLst>
            </p:cNvPr>
            <p:cNvSpPr/>
            <p:nvPr/>
          </p:nvSpPr>
          <p:spPr>
            <a:xfrm>
              <a:off x="941554" y="3904226"/>
              <a:ext cx="1173807" cy="1173807"/>
            </a:xfrm>
            <a:prstGeom prst="ellipse">
              <a:avLst/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7644308-5614-0ED7-8613-85424F21A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9038" y="3947533"/>
              <a:ext cx="1094756" cy="1094756"/>
            </a:xfrm>
            <a:prstGeom prst="rect">
              <a:avLst/>
            </a:prstGeom>
          </p:spPr>
        </p:pic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3719201C-EA6E-2628-DA70-0C3EDE0418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4700" y="51320"/>
            <a:ext cx="5067300" cy="5511800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06C32AB2-95C2-F216-9DFC-4C73765E4DAF}"/>
              </a:ext>
            </a:extLst>
          </p:cNvPr>
          <p:cNvGrpSpPr/>
          <p:nvPr/>
        </p:nvGrpSpPr>
        <p:grpSpPr>
          <a:xfrm>
            <a:off x="771225" y="1625417"/>
            <a:ext cx="6279770" cy="1893503"/>
            <a:chOff x="957053" y="1484177"/>
            <a:chExt cx="6279770" cy="1893503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9F6FA131-2DB3-339E-EF6E-0C66175E3151}"/>
                </a:ext>
              </a:extLst>
            </p:cNvPr>
            <p:cNvSpPr/>
            <p:nvPr/>
          </p:nvSpPr>
          <p:spPr>
            <a:xfrm>
              <a:off x="957053" y="1484177"/>
              <a:ext cx="1173806" cy="1173806"/>
            </a:xfrm>
            <a:prstGeom prst="ellipse">
              <a:avLst/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5" name="Text 13">
              <a:extLst>
                <a:ext uri="{FF2B5EF4-FFF2-40B4-BE49-F238E27FC236}">
                  <a16:creationId xmlns:a16="http://schemas.microsoft.com/office/drawing/2014/main" id="{37310036-B0B3-84C3-637A-1BFD2D16573E}"/>
                </a:ext>
              </a:extLst>
            </p:cNvPr>
            <p:cNvSpPr/>
            <p:nvPr/>
          </p:nvSpPr>
          <p:spPr>
            <a:xfrm>
              <a:off x="2419492" y="1604574"/>
              <a:ext cx="4611624" cy="304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defTabSz="1219170">
                <a:lnSpc>
                  <a:spcPts val="2400"/>
                </a:lnSpc>
                <a:defRPr/>
              </a:pPr>
              <a:r>
                <a:rPr lang="en-US" sz="2800" b="1" err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Gestionnaire</a:t>
              </a:r>
              <a:r>
                <a:rPr lang="en-US" sz="2800" b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unique</a:t>
              </a:r>
              <a:endParaRPr lang="en-US" sz="2800">
                <a:solidFill>
                  <a:srgbClr val="5C5EA7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6" name="Text 14">
              <a:extLst>
                <a:ext uri="{FF2B5EF4-FFF2-40B4-BE49-F238E27FC236}">
                  <a16:creationId xmlns:a16="http://schemas.microsoft.com/office/drawing/2014/main" id="{AA9CDA8C-09F8-9DA4-74FD-CE31798CC566}"/>
                </a:ext>
              </a:extLst>
            </p:cNvPr>
            <p:cNvSpPr/>
            <p:nvPr/>
          </p:nvSpPr>
          <p:spPr>
            <a:xfrm>
              <a:off x="2419493" y="2025739"/>
              <a:ext cx="4817330" cy="135194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defTabSz="1219170">
                <a:defRPr/>
              </a:pP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Le </a:t>
              </a:r>
              <a:r>
                <a:rPr lang="en-US" sz="2200" b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Forem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est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votre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seul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interlocuteur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: de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l'octroi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à la liquidation et au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contrôle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. </a:t>
              </a:r>
              <a:b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</a:b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La subvention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est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200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versée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200" b="1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directement</a:t>
              </a:r>
              <a:r>
                <a:rPr lang="en-US" sz="2200" b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à </a:t>
              </a:r>
              <a:r>
                <a:rPr lang="en-US" sz="2200" b="1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l'employeur</a:t>
              </a:r>
              <a:r>
                <a:rPr lang="en-US" sz="22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.</a:t>
              </a:r>
              <a:endParaRPr lang="en-US" sz="2200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  <p:pic>
          <p:nvPicPr>
            <p:cNvPr id="2" name="Image 1">
              <a:extLst>
                <a:ext uri="{FF2B5EF4-FFF2-40B4-BE49-F238E27FC236}">
                  <a16:creationId xmlns:a16="http://schemas.microsoft.com/office/drawing/2014/main" id="{EA625ECE-F3BA-CD26-E8DB-2A1DFC9F1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1738" y="1511083"/>
              <a:ext cx="1094756" cy="1094756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8002DDB-6749-7BD8-BA22-CFED11CD198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1320"/>
            <a:ext cx="11417300" cy="92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77E37-F9AD-37BB-3846-01EBFFCC2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3796ED-CD36-3EE1-EAAE-CACA9017CF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48500">
            <a:off x="5344473" y="-611159"/>
            <a:ext cx="3441700" cy="359410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CCC1C9D6-E2B6-AAAD-E099-92147610045C}"/>
              </a:ext>
            </a:extLst>
          </p:cNvPr>
          <p:cNvSpPr/>
          <p:nvPr/>
        </p:nvSpPr>
        <p:spPr>
          <a:xfrm>
            <a:off x="707136" y="1594134"/>
            <a:ext cx="10672064" cy="397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080"/>
              </a:lnSpc>
            </a:pPr>
            <a:endParaRPr lang="en-US" sz="3200">
              <a:latin typeface="Aptos Display" panose="020B00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32AF31E-4933-13CE-A044-BA3B3A5D1C70}"/>
              </a:ext>
            </a:extLst>
          </p:cNvPr>
          <p:cNvSpPr txBox="1"/>
          <p:nvPr/>
        </p:nvSpPr>
        <p:spPr>
          <a:xfrm>
            <a:off x="0" y="314125"/>
            <a:ext cx="12192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800" b="1">
                <a:solidFill>
                  <a:srgbClr val="2F3A48"/>
                </a:solidFill>
                <a:latin typeface="Aptos Display" panose="020B0004020202020204" pitchFamily="34" charset="0"/>
              </a:rPr>
              <a:t>EXTINCTION DES 6 DISPOSITIFS </a:t>
            </a:r>
            <a:br>
              <a:rPr lang="fr-BE" sz="3800" b="1">
                <a:solidFill>
                  <a:srgbClr val="2F3A48"/>
                </a:solidFill>
                <a:latin typeface="Aptos Display" panose="020B0004020202020204" pitchFamily="34" charset="0"/>
              </a:rPr>
            </a:br>
            <a:r>
              <a:rPr lang="fr-BE" sz="3800" b="1">
                <a:solidFill>
                  <a:srgbClr val="2F3A48"/>
                </a:solidFill>
                <a:latin typeface="Aptos Display" panose="020B0004020202020204" pitchFamily="34" charset="0"/>
              </a:rPr>
              <a:t>&amp; PÉRIODE TRANSITOIRE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6819D29-0090-858E-50FD-F229F46003CC}"/>
              </a:ext>
            </a:extLst>
          </p:cNvPr>
          <p:cNvCxnSpPr>
            <a:cxnSpLocks/>
          </p:cNvCxnSpPr>
          <p:nvPr/>
        </p:nvCxnSpPr>
        <p:spPr>
          <a:xfrm>
            <a:off x="5429570" y="1772378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e 7">
            <a:extLst>
              <a:ext uri="{FF2B5EF4-FFF2-40B4-BE49-F238E27FC236}">
                <a16:creationId xmlns:a16="http://schemas.microsoft.com/office/drawing/2014/main" id="{82767952-937F-A97F-1499-F432DB10AB5C}"/>
              </a:ext>
            </a:extLst>
          </p:cNvPr>
          <p:cNvGrpSpPr/>
          <p:nvPr/>
        </p:nvGrpSpPr>
        <p:grpSpPr>
          <a:xfrm>
            <a:off x="953588" y="2084667"/>
            <a:ext cx="10425612" cy="2170960"/>
            <a:chOff x="953588" y="2084667"/>
            <a:chExt cx="10425612" cy="2170960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8B540DAE-D539-87C8-64C6-B3CB2AB390BD}"/>
                </a:ext>
              </a:extLst>
            </p:cNvPr>
            <p:cNvSpPr txBox="1"/>
            <p:nvPr/>
          </p:nvSpPr>
          <p:spPr>
            <a:xfrm>
              <a:off x="953588" y="2084667"/>
              <a:ext cx="104256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200">
                  <a:solidFill>
                    <a:srgbClr val="2F3A48"/>
                  </a:solidFill>
                  <a:latin typeface="Aptos Display" panose="020B0004020202020204" pitchFamily="34" charset="0"/>
                </a:rPr>
                <a:t>Tous les dispositifs continuent à produire leurs effets jusqu'au </a:t>
              </a:r>
              <a:r>
                <a:rPr lang="fr-BE" sz="2200" b="1">
                  <a:solidFill>
                    <a:srgbClr val="2F3A48"/>
                  </a:solidFill>
                  <a:latin typeface="Aptos Display" panose="020B0004020202020204" pitchFamily="34" charset="0"/>
                </a:rPr>
                <a:t>31 décembre 2029</a:t>
              </a:r>
              <a:r>
                <a:rPr lang="fr-BE" sz="2200">
                  <a:solidFill>
                    <a:srgbClr val="2F3A48"/>
                  </a:solidFill>
                  <a:latin typeface="Aptos Display" panose="020B0004020202020204" pitchFamily="34" charset="0"/>
                </a:rPr>
                <a:t>, pour toutes les aides déjà activées avant </a:t>
              </a:r>
              <a:r>
                <a:rPr lang="fr-BE" sz="2200" u="sng">
                  <a:solidFill>
                    <a:srgbClr val="2F3A48"/>
                  </a:solidFill>
                  <a:latin typeface="Aptos Display" panose="020B0004020202020204" pitchFamily="34" charset="0"/>
                </a:rPr>
                <a:t>le 1</a:t>
              </a:r>
              <a:r>
                <a:rPr lang="fr-BE" sz="2200" u="sng" baseline="30000">
                  <a:solidFill>
                    <a:srgbClr val="2F3A48"/>
                  </a:solidFill>
                  <a:latin typeface="Aptos Display" panose="020B0004020202020204" pitchFamily="34" charset="0"/>
                </a:rPr>
                <a:t>er</a:t>
              </a:r>
              <a:r>
                <a:rPr lang="fr-BE" sz="2200" u="sng">
                  <a:solidFill>
                    <a:srgbClr val="2F3A48"/>
                  </a:solidFill>
                  <a:latin typeface="Aptos Display" panose="020B0004020202020204" pitchFamily="34" charset="0"/>
                </a:rPr>
                <a:t> juillet 2026 :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BD732B0-266A-74CF-9443-CB5E28F53AA4}"/>
                </a:ext>
              </a:extLst>
            </p:cNvPr>
            <p:cNvSpPr txBox="1"/>
            <p:nvPr/>
          </p:nvSpPr>
          <p:spPr>
            <a:xfrm>
              <a:off x="994954" y="3809351"/>
              <a:ext cx="10228217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200" b="1">
                  <a:solidFill>
                    <a:srgbClr val="2F3A48"/>
                  </a:solidFill>
                  <a:latin typeface="Aptos Display" panose="020B0004020202020204" pitchFamily="34" charset="0"/>
                </a:rPr>
                <a:t>Maintien de la portabilité </a:t>
              </a:r>
              <a:r>
                <a:rPr lang="fr-BE" sz="2200">
                  <a:solidFill>
                    <a:srgbClr val="2F3A48"/>
                  </a:solidFill>
                  <a:latin typeface="Aptos Display" panose="020B0004020202020204" pitchFamily="34" charset="0"/>
                </a:rPr>
                <a:t>pour les impulsions &lt; 25 ans et 12 mois +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B41EA0A3-1D6E-22AA-85C9-DEFBD7C11F5F}"/>
                </a:ext>
              </a:extLst>
            </p:cNvPr>
            <p:cNvGrpSpPr/>
            <p:nvPr/>
          </p:nvGrpSpPr>
          <p:grpSpPr>
            <a:xfrm>
              <a:off x="3009385" y="2859787"/>
              <a:ext cx="6199929" cy="888641"/>
              <a:chOff x="3009385" y="2859787"/>
              <a:chExt cx="6199929" cy="888641"/>
            </a:xfrm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5DFB691B-8FAD-B76B-972D-3153AEE4008C}"/>
                  </a:ext>
                </a:extLst>
              </p:cNvPr>
              <p:cNvSpPr txBox="1"/>
              <p:nvPr/>
            </p:nvSpPr>
            <p:spPr>
              <a:xfrm>
                <a:off x="3452740" y="2859787"/>
                <a:ext cx="5756574" cy="888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3200"/>
                  </a:lnSpc>
                </a:pPr>
                <a:r>
                  <a:rPr lang="fr-BE" sz="2200">
                    <a:solidFill>
                      <a:srgbClr val="2F3A48"/>
                    </a:solidFill>
                    <a:latin typeface="Aptos Display" panose="020B0004020202020204" pitchFamily="34" charset="0"/>
                  </a:rPr>
                  <a:t>Impulsions / SINE : </a:t>
                </a:r>
                <a:r>
                  <a:rPr lang="fr-BE" sz="2200" b="1">
                    <a:solidFill>
                      <a:srgbClr val="2F3A48"/>
                    </a:solidFill>
                    <a:latin typeface="Aptos Display" panose="020B0004020202020204" pitchFamily="34" charset="0"/>
                  </a:rPr>
                  <a:t>date de l’engagement</a:t>
                </a:r>
              </a:p>
              <a:p>
                <a:pPr>
                  <a:lnSpc>
                    <a:spcPts val="3200"/>
                  </a:lnSpc>
                </a:pPr>
                <a:r>
                  <a:rPr lang="fr-BE" sz="2200">
                    <a:solidFill>
                      <a:srgbClr val="2F3A48"/>
                    </a:solidFill>
                    <a:latin typeface="Aptos Display" panose="020B0004020202020204" pitchFamily="34" charset="0"/>
                  </a:rPr>
                  <a:t>SESAM / Tremplin : </a:t>
                </a:r>
                <a:r>
                  <a:rPr lang="fr-BE" sz="2200" b="1">
                    <a:solidFill>
                      <a:srgbClr val="2F3A48"/>
                    </a:solidFill>
                    <a:latin typeface="Aptos Display" panose="020B0004020202020204" pitchFamily="34" charset="0"/>
                  </a:rPr>
                  <a:t>date de la demande</a:t>
                </a:r>
              </a:p>
            </p:txBody>
          </p:sp>
          <p:cxnSp>
            <p:nvCxnSpPr>
              <p:cNvPr id="15" name="Connecteur droit avec flèche 14">
                <a:extLst>
                  <a:ext uri="{FF2B5EF4-FFF2-40B4-BE49-F238E27FC236}">
                    <a16:creationId xmlns:a16="http://schemas.microsoft.com/office/drawing/2014/main" id="{A0D2E735-FF2F-C1F7-6CC3-E5CBB7156F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9385" y="3130468"/>
                <a:ext cx="309961" cy="0"/>
              </a:xfrm>
              <a:prstGeom prst="straightConnector1">
                <a:avLst/>
              </a:prstGeom>
              <a:ln w="635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avec flèche 15">
                <a:extLst>
                  <a:ext uri="{FF2B5EF4-FFF2-40B4-BE49-F238E27FC236}">
                    <a16:creationId xmlns:a16="http://schemas.microsoft.com/office/drawing/2014/main" id="{32460D5B-BDFF-6AE5-671D-1DA6DE400E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9385" y="3537706"/>
                <a:ext cx="309961" cy="0"/>
              </a:xfrm>
              <a:prstGeom prst="straightConnector1">
                <a:avLst/>
              </a:prstGeom>
              <a:ln w="635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BC6C02B0-B88B-2657-FFD2-DE7137A6F0B3}"/>
              </a:ext>
            </a:extLst>
          </p:cNvPr>
          <p:cNvGrpSpPr/>
          <p:nvPr/>
        </p:nvGrpSpPr>
        <p:grpSpPr>
          <a:xfrm>
            <a:off x="1939236" y="4536802"/>
            <a:ext cx="7977577" cy="1621126"/>
            <a:chOff x="1939236" y="4523154"/>
            <a:chExt cx="7977577" cy="1621126"/>
          </a:xfrm>
        </p:grpSpPr>
        <p:sp>
          <p:nvSpPr>
            <p:cNvPr id="18" name="Rectangle : avec coins arrondis en haut 17">
              <a:extLst>
                <a:ext uri="{FF2B5EF4-FFF2-40B4-BE49-F238E27FC236}">
                  <a16:creationId xmlns:a16="http://schemas.microsoft.com/office/drawing/2014/main" id="{B267BD8F-ABCC-919C-C0CB-E6F057273C03}"/>
                </a:ext>
              </a:extLst>
            </p:cNvPr>
            <p:cNvSpPr/>
            <p:nvPr/>
          </p:nvSpPr>
          <p:spPr>
            <a:xfrm rot="5400000">
              <a:off x="7023507" y="3250974"/>
              <a:ext cx="378883" cy="5407729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C91E9E62-E4DC-CD57-79CF-B7A0B8AC5EA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18312" y="4857582"/>
              <a:ext cx="148" cy="558611"/>
            </a:xfrm>
            <a:prstGeom prst="line">
              <a:avLst/>
            </a:prstGeom>
            <a:ln w="25400">
              <a:solidFill>
                <a:schemeClr val="accent4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7CA61B20-019A-2CDD-02B0-E151530BCE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5788" y="4857582"/>
              <a:ext cx="0" cy="1265330"/>
            </a:xfrm>
            <a:prstGeom prst="line">
              <a:avLst/>
            </a:prstGeom>
            <a:ln w="25400">
              <a:solidFill>
                <a:schemeClr val="accent4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 : avec coins arrondis en haut 16">
              <a:extLst>
                <a:ext uri="{FF2B5EF4-FFF2-40B4-BE49-F238E27FC236}">
                  <a16:creationId xmlns:a16="http://schemas.microsoft.com/office/drawing/2014/main" id="{79E2915F-3237-75C7-422F-EC8245039BEA}"/>
                </a:ext>
              </a:extLst>
            </p:cNvPr>
            <p:cNvSpPr/>
            <p:nvPr/>
          </p:nvSpPr>
          <p:spPr>
            <a:xfrm rot="16200000">
              <a:off x="5153225" y="2579699"/>
              <a:ext cx="365760" cy="565636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B0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4ABF8EC5-ED82-DAD6-DF59-65AC4A11AD31}"/>
                </a:ext>
              </a:extLst>
            </p:cNvPr>
            <p:cNvSpPr txBox="1"/>
            <p:nvPr/>
          </p:nvSpPr>
          <p:spPr>
            <a:xfrm>
              <a:off x="1939236" y="4523154"/>
              <a:ext cx="134132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300">
                  <a:solidFill>
                    <a:srgbClr val="2F3A48"/>
                  </a:solidFill>
                  <a:latin typeface="Aptos Display" panose="020B0004020202020204" pitchFamily="34" charset="0"/>
                </a:rPr>
                <a:t>Aujourd’hui</a:t>
              </a:r>
              <a:endParaRPr lang="fr-BE" sz="1300" b="1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CE4E1CE4-CD15-72FE-0D8A-020A7785FB13}"/>
                </a:ext>
              </a:extLst>
            </p:cNvPr>
            <p:cNvSpPr txBox="1"/>
            <p:nvPr/>
          </p:nvSpPr>
          <p:spPr>
            <a:xfrm>
              <a:off x="3901480" y="4529252"/>
              <a:ext cx="134132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300">
                  <a:solidFill>
                    <a:srgbClr val="2F3A48"/>
                  </a:solidFill>
                  <a:latin typeface="Aptos Display" panose="020B0004020202020204" pitchFamily="34" charset="0"/>
                </a:rPr>
                <a:t>01/07/2026</a:t>
              </a:r>
              <a:endParaRPr lang="fr-BE" sz="1300" b="1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8A4D4197-AC59-4867-976C-ACDDE7FF521F}"/>
                </a:ext>
              </a:extLst>
            </p:cNvPr>
            <p:cNvSpPr txBox="1"/>
            <p:nvPr/>
          </p:nvSpPr>
          <p:spPr>
            <a:xfrm>
              <a:off x="7493621" y="4526498"/>
              <a:ext cx="134132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300">
                  <a:solidFill>
                    <a:srgbClr val="2F3A48"/>
                  </a:solidFill>
                  <a:latin typeface="Aptos Display" panose="020B0004020202020204" pitchFamily="34" charset="0"/>
                </a:rPr>
                <a:t>31/12/2029</a:t>
              </a:r>
              <a:endParaRPr lang="fr-BE" sz="1300" b="1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98BDA4C-649E-9442-BA87-FC2646784DC5}"/>
                </a:ext>
              </a:extLst>
            </p:cNvPr>
            <p:cNvSpPr txBox="1"/>
            <p:nvPr/>
          </p:nvSpPr>
          <p:spPr>
            <a:xfrm>
              <a:off x="2508069" y="5246806"/>
              <a:ext cx="56431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spc="200">
                  <a:solidFill>
                    <a:srgbClr val="2F3A48"/>
                  </a:solidFill>
                  <a:latin typeface="Aptos Display" panose="020B0004020202020204" pitchFamily="34" charset="0"/>
                </a:rPr>
                <a:t>IMPULSIONS – SESAM – TREMPLIN 24 MOIS +</a:t>
              </a:r>
              <a:endParaRPr lang="fr-BE" sz="1400" b="1" spc="200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99E66DE-FC1E-95F3-E967-7DE80A16EFE5}"/>
                </a:ext>
              </a:extLst>
            </p:cNvPr>
            <p:cNvSpPr txBox="1"/>
            <p:nvPr/>
          </p:nvSpPr>
          <p:spPr>
            <a:xfrm>
              <a:off x="4506830" y="5815135"/>
              <a:ext cx="54077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400" b="1" spc="200">
                  <a:solidFill>
                    <a:schemeClr val="bg1"/>
                  </a:solidFill>
                  <a:latin typeface="Aptos Display" panose="020B0004020202020204" pitchFamily="34" charset="0"/>
                </a:rPr>
                <a:t>INCITANT JOB PLUS</a:t>
              </a:r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8DB26B9F-F478-7710-3F4B-4CB1511B21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62487" y="4857582"/>
              <a:ext cx="0" cy="733181"/>
            </a:xfrm>
            <a:prstGeom prst="line">
              <a:avLst/>
            </a:prstGeom>
            <a:ln w="25400">
              <a:solidFill>
                <a:schemeClr val="accent4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F0923F7C-218F-82F4-0E23-8C62D45CE19F}"/>
                </a:ext>
              </a:extLst>
            </p:cNvPr>
            <p:cNvSpPr/>
            <p:nvPr/>
          </p:nvSpPr>
          <p:spPr>
            <a:xfrm>
              <a:off x="2473643" y="4818004"/>
              <a:ext cx="89338" cy="89338"/>
            </a:xfrm>
            <a:prstGeom prst="ellipse">
              <a:avLst/>
            </a:prstGeom>
            <a:solidFill>
              <a:srgbClr val="5C5E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D4A8AD31-B752-1A2A-09E5-5C8ECE770206}"/>
                </a:ext>
              </a:extLst>
            </p:cNvPr>
            <p:cNvSpPr/>
            <p:nvPr/>
          </p:nvSpPr>
          <p:spPr>
            <a:xfrm>
              <a:off x="4481118" y="4818004"/>
              <a:ext cx="89338" cy="89338"/>
            </a:xfrm>
            <a:prstGeom prst="ellipse">
              <a:avLst/>
            </a:prstGeom>
            <a:solidFill>
              <a:srgbClr val="5C5E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55615E53-24F7-3468-2903-EAA5F572F1C6}"/>
                </a:ext>
              </a:extLst>
            </p:cNvPr>
            <p:cNvSpPr/>
            <p:nvPr/>
          </p:nvSpPr>
          <p:spPr>
            <a:xfrm>
              <a:off x="8117698" y="4818004"/>
              <a:ext cx="89338" cy="89338"/>
            </a:xfrm>
            <a:prstGeom prst="ellipse">
              <a:avLst/>
            </a:prstGeom>
            <a:solidFill>
              <a:srgbClr val="5C5E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</p:grpSp>
      <p:sp>
        <p:nvSpPr>
          <p:cNvPr id="6" name="Text 9">
            <a:extLst>
              <a:ext uri="{FF2B5EF4-FFF2-40B4-BE49-F238E27FC236}">
                <a16:creationId xmlns:a16="http://schemas.microsoft.com/office/drawing/2014/main" id="{E02FAA5C-8B6F-90C3-493E-B351DAF1EA4F}"/>
              </a:ext>
            </a:extLst>
          </p:cNvPr>
          <p:cNvSpPr/>
          <p:nvPr/>
        </p:nvSpPr>
        <p:spPr>
          <a:xfrm>
            <a:off x="248197" y="-391967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0" b="1">
                <a:solidFill>
                  <a:srgbClr val="FFE793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04</a:t>
            </a:r>
            <a:endParaRPr lang="en-US" sz="10000" b="1">
              <a:solidFill>
                <a:srgbClr val="FFE793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734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FC917-9031-C2B2-A220-A5C09451B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8">
            <a:extLst>
              <a:ext uri="{FF2B5EF4-FFF2-40B4-BE49-F238E27FC236}">
                <a16:creationId xmlns:a16="http://schemas.microsoft.com/office/drawing/2014/main" id="{83670568-1CCD-5AE4-40D8-3402D29B88A2}"/>
              </a:ext>
            </a:extLst>
          </p:cNvPr>
          <p:cNvSpPr txBox="1">
            <a:spLocks/>
          </p:cNvSpPr>
          <p:nvPr/>
        </p:nvSpPr>
        <p:spPr>
          <a:xfrm>
            <a:off x="0" y="577916"/>
            <a:ext cx="12192000" cy="7254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POUR QUELLES ENTREPRISES ?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CF75DCF5-BD32-4723-A649-E203C75EBA71}"/>
              </a:ext>
            </a:extLst>
          </p:cNvPr>
          <p:cNvCxnSpPr>
            <a:cxnSpLocks/>
          </p:cNvCxnSpPr>
          <p:nvPr/>
        </p:nvCxnSpPr>
        <p:spPr>
          <a:xfrm>
            <a:off x="5429570" y="1549831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CA9D7274-2710-70BD-5C5A-DC133CB4D510}"/>
              </a:ext>
            </a:extLst>
          </p:cNvPr>
          <p:cNvGrpSpPr/>
          <p:nvPr/>
        </p:nvGrpSpPr>
        <p:grpSpPr>
          <a:xfrm>
            <a:off x="606099" y="2063750"/>
            <a:ext cx="6009737" cy="1879600"/>
            <a:chOff x="606099" y="2063750"/>
            <a:chExt cx="6009737" cy="1879600"/>
          </a:xfrm>
        </p:grpSpPr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61046704-EAC2-B7D5-4DD8-B257F8DBA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6099" y="2063750"/>
              <a:ext cx="1866900" cy="1879600"/>
            </a:xfrm>
            <a:prstGeom prst="rect">
              <a:avLst/>
            </a:prstGeom>
          </p:spPr>
        </p:pic>
        <p:sp>
          <p:nvSpPr>
            <p:cNvPr id="7" name="Text 8">
              <a:extLst>
                <a:ext uri="{FF2B5EF4-FFF2-40B4-BE49-F238E27FC236}">
                  <a16:creationId xmlns:a16="http://schemas.microsoft.com/office/drawing/2014/main" id="{19904CD1-C94C-9A56-4BCB-10DE6A581A5E}"/>
                </a:ext>
              </a:extLst>
            </p:cNvPr>
            <p:cNvSpPr/>
            <p:nvPr/>
          </p:nvSpPr>
          <p:spPr>
            <a:xfrm>
              <a:off x="2644881" y="2393966"/>
              <a:ext cx="3472137" cy="2843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000"/>
                </a:lnSpc>
              </a:pPr>
              <a:r>
                <a:rPr lang="en-US" sz="2800" b="1" err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Secteur</a:t>
              </a:r>
              <a:r>
                <a:rPr lang="en-US" sz="2800" b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800" b="1" err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marchand</a:t>
              </a:r>
              <a:endParaRPr lang="en-US" sz="2800">
                <a:solidFill>
                  <a:srgbClr val="5C5EA7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8" name="Text 9">
              <a:extLst>
                <a:ext uri="{FF2B5EF4-FFF2-40B4-BE49-F238E27FC236}">
                  <a16:creationId xmlns:a16="http://schemas.microsoft.com/office/drawing/2014/main" id="{85997AA6-1F0B-5B42-8535-181BCA30A3B9}"/>
                </a:ext>
              </a:extLst>
            </p:cNvPr>
            <p:cNvSpPr/>
            <p:nvPr/>
          </p:nvSpPr>
          <p:spPr>
            <a:xfrm>
              <a:off x="2647584" y="2775546"/>
              <a:ext cx="3968252" cy="8544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0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Toutes tailles, tous secteurs, toutes formes juridiques (SA, SRL, SNC, SC, GEIE…) + indépendants</a:t>
              </a:r>
              <a:endParaRPr lang="en-US" sz="2000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A6FC9F0-8A5C-AF81-772D-BFF2693E742D}"/>
              </a:ext>
            </a:extLst>
          </p:cNvPr>
          <p:cNvGrpSpPr/>
          <p:nvPr/>
        </p:nvGrpSpPr>
        <p:grpSpPr>
          <a:xfrm>
            <a:off x="599022" y="4267200"/>
            <a:ext cx="6016814" cy="1841500"/>
            <a:chOff x="599022" y="4267200"/>
            <a:chExt cx="6016814" cy="1841500"/>
          </a:xfrm>
        </p:grpSpPr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8B30D714-32F6-450F-7B35-4E7EFC5E1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9022" y="4267200"/>
              <a:ext cx="1854200" cy="1841500"/>
            </a:xfrm>
            <a:prstGeom prst="rect">
              <a:avLst/>
            </a:prstGeom>
          </p:spPr>
        </p:pic>
        <p:sp>
          <p:nvSpPr>
            <p:cNvPr id="19" name="Text 11">
              <a:extLst>
                <a:ext uri="{FF2B5EF4-FFF2-40B4-BE49-F238E27FC236}">
                  <a16:creationId xmlns:a16="http://schemas.microsoft.com/office/drawing/2014/main" id="{46FD47E5-F458-F450-75E0-E9A71110A042}"/>
                </a:ext>
              </a:extLst>
            </p:cNvPr>
            <p:cNvSpPr/>
            <p:nvPr/>
          </p:nvSpPr>
          <p:spPr>
            <a:xfrm>
              <a:off x="2644882" y="4509580"/>
              <a:ext cx="3970954" cy="4566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800"/>
                </a:lnSpc>
              </a:pPr>
              <a:r>
                <a:rPr lang="en-US" sz="2800" b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Secteur non </a:t>
              </a:r>
              <a:r>
                <a:rPr lang="en-US" sz="2800" b="1" err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marchand</a:t>
              </a:r>
              <a:endParaRPr lang="en-US" sz="2800">
                <a:solidFill>
                  <a:srgbClr val="5C5EA7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0" name="Text 12">
              <a:extLst>
                <a:ext uri="{FF2B5EF4-FFF2-40B4-BE49-F238E27FC236}">
                  <a16:creationId xmlns:a16="http://schemas.microsoft.com/office/drawing/2014/main" id="{426F6AC7-9D9B-6A5A-8DAB-8EAD45EE9768}"/>
                </a:ext>
              </a:extLst>
            </p:cNvPr>
            <p:cNvSpPr/>
            <p:nvPr/>
          </p:nvSpPr>
          <p:spPr>
            <a:xfrm>
              <a:off x="2650304" y="4984838"/>
              <a:ext cx="3965532" cy="9166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0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ASBL, fondations, coopératives sociales, économie sociale, CPAS, communes, provinces</a:t>
              </a:r>
              <a:endParaRPr lang="en-US" sz="2000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21B7C9F-4301-EA09-5D04-8802501213D3}"/>
              </a:ext>
            </a:extLst>
          </p:cNvPr>
          <p:cNvGrpSpPr/>
          <p:nvPr/>
        </p:nvGrpSpPr>
        <p:grpSpPr>
          <a:xfrm>
            <a:off x="7137400" y="1905000"/>
            <a:ext cx="4276914" cy="4953000"/>
            <a:chOff x="7137400" y="1905000"/>
            <a:chExt cx="4276914" cy="4953000"/>
          </a:xfrm>
        </p:grpSpPr>
        <p:sp>
          <p:nvSpPr>
            <p:cNvPr id="21" name="Rectangle : avec coins arrondis en haut 20">
              <a:extLst>
                <a:ext uri="{FF2B5EF4-FFF2-40B4-BE49-F238E27FC236}">
                  <a16:creationId xmlns:a16="http://schemas.microsoft.com/office/drawing/2014/main" id="{4EC5AB8D-ED92-8324-91C5-13DC37822C40}"/>
                </a:ext>
              </a:extLst>
            </p:cNvPr>
            <p:cNvSpPr/>
            <p:nvPr/>
          </p:nvSpPr>
          <p:spPr>
            <a:xfrm>
              <a:off x="7137400" y="1905000"/>
              <a:ext cx="4276914" cy="4953000"/>
            </a:xfrm>
            <a:prstGeom prst="round2SameRect">
              <a:avLst>
                <a:gd name="adj1" fmla="val 11034"/>
                <a:gd name="adj2" fmla="val 0"/>
              </a:avLst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8DDCDC9-E6F1-AF5B-75EC-74D62B8EC204}"/>
                </a:ext>
              </a:extLst>
            </p:cNvPr>
            <p:cNvGrpSpPr/>
            <p:nvPr/>
          </p:nvGrpSpPr>
          <p:grpSpPr>
            <a:xfrm>
              <a:off x="7244623" y="2189714"/>
              <a:ext cx="4032977" cy="1888988"/>
              <a:chOff x="7244623" y="2189714"/>
              <a:chExt cx="4032977" cy="1888988"/>
            </a:xfrm>
          </p:grpSpPr>
          <p:sp>
            <p:nvSpPr>
              <p:cNvPr id="15" name="Text 16">
                <a:extLst>
                  <a:ext uri="{FF2B5EF4-FFF2-40B4-BE49-F238E27FC236}">
                    <a16:creationId xmlns:a16="http://schemas.microsoft.com/office/drawing/2014/main" id="{D11DD060-1240-1558-9AD2-0512729A6797}"/>
                  </a:ext>
                </a:extLst>
              </p:cNvPr>
              <p:cNvSpPr/>
              <p:nvPr/>
            </p:nvSpPr>
            <p:spPr>
              <a:xfrm>
                <a:off x="7927121" y="2457887"/>
                <a:ext cx="1280379" cy="28784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2000"/>
                  </a:lnSpc>
                </a:pPr>
                <a:r>
                  <a:rPr lang="en-US" sz="2000" b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Condition</a:t>
                </a:r>
                <a:r>
                  <a:rPr lang="en-US" sz="2000" b="1">
                    <a:solidFill>
                      <a:srgbClr val="5C5EA7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 </a:t>
                </a:r>
                <a:endParaRPr lang="en-US" sz="2000">
                  <a:solidFill>
                    <a:srgbClr val="5C5EA7"/>
                  </a:solidFill>
                  <a:latin typeface="Aptos Display" panose="020B0004020202020204" pitchFamily="34" charset="0"/>
                </a:endParaRPr>
              </a:p>
            </p:txBody>
          </p:sp>
          <p:sp>
            <p:nvSpPr>
              <p:cNvPr id="16" name="Text 17">
                <a:extLst>
                  <a:ext uri="{FF2B5EF4-FFF2-40B4-BE49-F238E27FC236}">
                    <a16:creationId xmlns:a16="http://schemas.microsoft.com/office/drawing/2014/main" id="{57E08321-E9A1-EA48-47AA-2D3F41CDF758}"/>
                  </a:ext>
                </a:extLst>
              </p:cNvPr>
              <p:cNvSpPr/>
              <p:nvPr/>
            </p:nvSpPr>
            <p:spPr>
              <a:xfrm>
                <a:off x="7927121" y="2724588"/>
                <a:ext cx="3350479" cy="135411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sz="1600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Avoir une </a:t>
                </a:r>
                <a:r>
                  <a:rPr lang="en-US" sz="1600" b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unité </a:t>
                </a:r>
                <a:r>
                  <a:rPr lang="en-US" sz="1600" b="1" err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d'établissement</a:t>
                </a:r>
                <a:r>
                  <a:rPr lang="en-US" sz="1600" b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 </a:t>
                </a:r>
                <a:br>
                  <a:rPr lang="en-US" sz="1600" b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</a:br>
                <a:r>
                  <a:rPr lang="en-US" sz="1600" b="1" err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en</a:t>
                </a:r>
                <a:r>
                  <a:rPr lang="en-US" sz="1600" b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 région wallonne de langue française</a:t>
                </a:r>
                <a:r>
                  <a:rPr lang="en-US" sz="1600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. </a:t>
                </a:r>
                <a:br>
                  <a:rPr lang="en-US" sz="1600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</a:br>
                <a:r>
                  <a:rPr lang="en-US" sz="1600" err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Aucune</a:t>
                </a:r>
                <a:r>
                  <a:rPr lang="en-US" sz="1600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 condition de taille pour l'incitant de base.</a:t>
                </a:r>
                <a:endParaRPr lang="en-US" sz="1600">
                  <a:solidFill>
                    <a:schemeClr val="bg1"/>
                  </a:solidFill>
                  <a:latin typeface="Aptos Display" panose="020B0004020202020204" pitchFamily="34" charset="0"/>
                </a:endParaRPr>
              </a:p>
            </p:txBody>
          </p:sp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C29CC5C4-730F-C5F0-F19F-CB532A20F7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biLevel thresh="2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244623" y="2189714"/>
                <a:ext cx="758785" cy="758785"/>
              </a:xfrm>
              <a:prstGeom prst="rect">
                <a:avLst/>
              </a:prstGeom>
            </p:spPr>
          </p:pic>
        </p:grp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82A684A-B691-6AE0-7B3E-3115BEC8506B}"/>
                </a:ext>
              </a:extLst>
            </p:cNvPr>
            <p:cNvGrpSpPr/>
            <p:nvPr/>
          </p:nvGrpSpPr>
          <p:grpSpPr>
            <a:xfrm>
              <a:off x="7237432" y="4188705"/>
              <a:ext cx="4040168" cy="2017692"/>
              <a:chOff x="7237432" y="4188705"/>
              <a:chExt cx="4040168" cy="2017692"/>
            </a:xfrm>
          </p:grpSpPr>
          <p:sp>
            <p:nvSpPr>
              <p:cNvPr id="17" name="Text 18">
                <a:extLst>
                  <a:ext uri="{FF2B5EF4-FFF2-40B4-BE49-F238E27FC236}">
                    <a16:creationId xmlns:a16="http://schemas.microsoft.com/office/drawing/2014/main" id="{B88FD2F5-7E38-74F5-C561-3E365424D3F2}"/>
                  </a:ext>
                </a:extLst>
              </p:cNvPr>
              <p:cNvSpPr/>
              <p:nvPr/>
            </p:nvSpPr>
            <p:spPr>
              <a:xfrm>
                <a:off x="7917429" y="4452041"/>
                <a:ext cx="2169379" cy="3048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lnSpc>
                    <a:spcPts val="2000"/>
                  </a:lnSpc>
                </a:pPr>
                <a:r>
                  <a:rPr lang="en-US" sz="2000" b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Exclusions</a:t>
                </a:r>
                <a:endParaRPr lang="en-US" sz="2000">
                  <a:solidFill>
                    <a:schemeClr val="bg1"/>
                  </a:solidFill>
                  <a:latin typeface="Aptos Display" panose="020B0004020202020204" pitchFamily="34" charset="0"/>
                </a:endParaRPr>
              </a:p>
            </p:txBody>
          </p:sp>
          <p:sp>
            <p:nvSpPr>
              <p:cNvPr id="18" name="Text 19">
                <a:extLst>
                  <a:ext uri="{FF2B5EF4-FFF2-40B4-BE49-F238E27FC236}">
                    <a16:creationId xmlns:a16="http://schemas.microsoft.com/office/drawing/2014/main" id="{480F5F5F-41E2-D5DA-0C82-52F681D009EE}"/>
                  </a:ext>
                </a:extLst>
              </p:cNvPr>
              <p:cNvSpPr/>
              <p:nvPr/>
            </p:nvSpPr>
            <p:spPr>
              <a:xfrm>
                <a:off x="7927121" y="4731440"/>
                <a:ext cx="3350479" cy="147495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r>
                  <a:rPr lang="en-US" sz="1600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Gouvernements et administrations fédérales/</a:t>
                </a:r>
                <a:r>
                  <a:rPr lang="en-US" sz="1600" err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communautaires</a:t>
                </a:r>
                <a:r>
                  <a:rPr lang="en-US" sz="1600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/</a:t>
                </a:r>
                <a:br>
                  <a:rPr lang="en-US" sz="1600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</a:br>
                <a:r>
                  <a:rPr lang="en-US" sz="1600" err="1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régionales</a:t>
                </a:r>
                <a:r>
                  <a:rPr lang="en-US" sz="1600">
                    <a:solidFill>
                      <a:schemeClr val="bg1"/>
                    </a:solidFill>
                    <a:latin typeface="Aptos Display" panose="020B0004020202020204" pitchFamily="34" charset="0"/>
                    <a:ea typeface="ui-sans-serif" pitchFamily="34" charset="-122"/>
                    <a:cs typeface="Arial" panose="020B0604020202020204" pitchFamily="34" charset="0"/>
                  </a:rPr>
                  <a:t>, OIP sous leur autorité, enseignement (pour le personnel enseignant et académique).</a:t>
                </a:r>
                <a:endParaRPr lang="en-US" sz="1600">
                  <a:solidFill>
                    <a:schemeClr val="bg1"/>
                  </a:solidFill>
                  <a:latin typeface="Aptos Display" panose="020B0004020202020204" pitchFamily="34" charset="0"/>
                </a:endParaRPr>
              </a:p>
            </p:txBody>
          </p:sp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CA8032C2-D187-964F-AF79-B00A53ABA3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biLevel thresh="25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237432" y="4188705"/>
                <a:ext cx="758785" cy="758785"/>
              </a:xfrm>
              <a:prstGeom prst="rect">
                <a:avLst/>
              </a:prstGeom>
            </p:spPr>
          </p:pic>
        </p:grp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976F47D7-D9A3-57EA-FAD9-E6E2D587207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138249">
            <a:off x="4287234" y="-627018"/>
            <a:ext cx="12192000" cy="1460500"/>
          </a:xfrm>
          <a:prstGeom prst="rect">
            <a:avLst/>
          </a:prstGeom>
        </p:spPr>
      </p:pic>
      <p:sp>
        <p:nvSpPr>
          <p:cNvPr id="5" name="Text 9">
            <a:extLst>
              <a:ext uri="{FF2B5EF4-FFF2-40B4-BE49-F238E27FC236}">
                <a16:creationId xmlns:a16="http://schemas.microsoft.com/office/drawing/2014/main" id="{6D823FEA-C872-E839-533D-80CEB57EEE39}"/>
              </a:ext>
            </a:extLst>
          </p:cNvPr>
          <p:cNvSpPr/>
          <p:nvPr/>
        </p:nvSpPr>
        <p:spPr>
          <a:xfrm>
            <a:off x="248197" y="-391967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0" b="1">
                <a:solidFill>
                  <a:srgbClr val="FFE793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05</a:t>
            </a:r>
            <a:endParaRPr lang="en-US" sz="10000" b="1">
              <a:solidFill>
                <a:srgbClr val="FFE793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345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D9CCB-3C2F-E05C-32CE-2FDB81BCF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57EB89CB-9B6D-3693-3271-2ADAEAA5D506}"/>
              </a:ext>
            </a:extLst>
          </p:cNvPr>
          <p:cNvGrpSpPr/>
          <p:nvPr/>
        </p:nvGrpSpPr>
        <p:grpSpPr>
          <a:xfrm>
            <a:off x="4324028" y="1368895"/>
            <a:ext cx="3471620" cy="627899"/>
            <a:chOff x="4417017" y="1781923"/>
            <a:chExt cx="3471620" cy="627899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601984B-3344-93E9-3FCA-50CD5BBB62C1}"/>
                </a:ext>
              </a:extLst>
            </p:cNvPr>
            <p:cNvSpPr/>
            <p:nvPr/>
          </p:nvSpPr>
          <p:spPr>
            <a:xfrm>
              <a:off x="4417017" y="1781923"/>
              <a:ext cx="3471620" cy="627899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9" name="Text 4">
              <a:extLst>
                <a:ext uri="{FF2B5EF4-FFF2-40B4-BE49-F238E27FC236}">
                  <a16:creationId xmlns:a16="http://schemas.microsoft.com/office/drawing/2014/main" id="{28D6FF6D-B632-B33D-BE77-260C504EDEC3}"/>
                </a:ext>
              </a:extLst>
            </p:cNvPr>
            <p:cNvSpPr/>
            <p:nvPr/>
          </p:nvSpPr>
          <p:spPr>
            <a:xfrm>
              <a:off x="4417017" y="1865334"/>
              <a:ext cx="3471620" cy="5174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 panose="020B0604020202020204" pitchFamily="34" charset="0"/>
                </a:rPr>
                <a:t>3 </a:t>
              </a:r>
              <a:r>
                <a:rPr lang="en-US" sz="2800" b="1" err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 panose="020B0604020202020204" pitchFamily="34" charset="0"/>
                </a:rPr>
                <a:t>portes</a:t>
              </a:r>
              <a:r>
                <a:rPr lang="en-US" sz="2800" b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 panose="020B0604020202020204" pitchFamily="34" charset="0"/>
                </a:rPr>
                <a:t> </a:t>
              </a:r>
              <a:r>
                <a:rPr lang="en-US" sz="2800" b="1" err="1">
                  <a:solidFill>
                    <a:schemeClr val="bg1"/>
                  </a:solidFill>
                  <a:latin typeface="Aptos Display" panose="020B0004020202020204" pitchFamily="34" charset="0"/>
                  <a:ea typeface="Playfair Display" pitchFamily="34" charset="-122"/>
                  <a:cs typeface="Arial" panose="020B0604020202020204" pitchFamily="34" charset="0"/>
                </a:rPr>
                <a:t>d'entrée</a:t>
              </a:r>
              <a:endParaRPr lang="en-US" sz="2800">
                <a:solidFill>
                  <a:schemeClr val="bg1"/>
                </a:solidFill>
                <a:latin typeface="Aptos Display" panose="020B00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ext 5">
            <a:extLst>
              <a:ext uri="{FF2B5EF4-FFF2-40B4-BE49-F238E27FC236}">
                <a16:creationId xmlns:a16="http://schemas.microsoft.com/office/drawing/2014/main" id="{591F564E-64E5-6FE1-B173-F16C47386B82}"/>
              </a:ext>
            </a:extLst>
          </p:cNvPr>
          <p:cNvSpPr/>
          <p:nvPr/>
        </p:nvSpPr>
        <p:spPr>
          <a:xfrm>
            <a:off x="0" y="2167725"/>
            <a:ext cx="12192000" cy="517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2F3A48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Le </a:t>
            </a:r>
            <a:r>
              <a:rPr lang="fr-FR" sz="2000">
                <a:solidFill>
                  <a:srgbClr val="2F3A48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chercheur</a:t>
            </a:r>
            <a:r>
              <a:rPr lang="en-US" sz="2000">
                <a:solidFill>
                  <a:srgbClr val="2F3A48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 d'emploi doit </a:t>
            </a:r>
            <a:r>
              <a:rPr lang="en-US" sz="2000" b="1">
                <a:solidFill>
                  <a:srgbClr val="2F3A48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être inscrit au Forem </a:t>
            </a:r>
            <a:br>
              <a:rPr lang="en-US" sz="2000" b="1">
                <a:solidFill>
                  <a:srgbClr val="2F3A48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</a:br>
            <a:r>
              <a:rPr lang="en-US" sz="1600">
                <a:solidFill>
                  <a:srgbClr val="2F3A48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(résidence principale en Wallonie de langue française)</a:t>
            </a:r>
            <a:endParaRPr lang="en-US" sz="1600">
              <a:solidFill>
                <a:srgbClr val="2F3A48"/>
              </a:solidFill>
              <a:latin typeface="Aptos Display" panose="020B0004020202020204" pitchFamily="34" charset="0"/>
            </a:endParaRPr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1620EB3B-E887-5EB7-FA53-8570583C9E38}"/>
              </a:ext>
            </a:extLst>
          </p:cNvPr>
          <p:cNvSpPr txBox="1">
            <a:spLocks/>
          </p:cNvSpPr>
          <p:nvPr/>
        </p:nvSpPr>
        <p:spPr>
          <a:xfrm>
            <a:off x="0" y="164888"/>
            <a:ext cx="12192000" cy="7254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POUR QUELS PUBLICS ?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51E74DB-1D7F-9251-8370-DD8A768286AF}"/>
              </a:ext>
            </a:extLst>
          </p:cNvPr>
          <p:cNvCxnSpPr>
            <a:cxnSpLocks/>
          </p:cNvCxnSpPr>
          <p:nvPr/>
        </p:nvCxnSpPr>
        <p:spPr>
          <a:xfrm>
            <a:off x="5429570" y="1136803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08C96D9-F76B-25DE-E5B9-91852EB0F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634055"/>
              </p:ext>
            </p:extLst>
          </p:nvPr>
        </p:nvGraphicFramePr>
        <p:xfrm>
          <a:off x="821409" y="2837177"/>
          <a:ext cx="10585344" cy="3147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448">
                  <a:extLst>
                    <a:ext uri="{9D8B030D-6E8A-4147-A177-3AD203B41FA5}">
                      <a16:colId xmlns:a16="http://schemas.microsoft.com/office/drawing/2014/main" val="2010940689"/>
                    </a:ext>
                  </a:extLst>
                </a:gridCol>
                <a:gridCol w="3528448">
                  <a:extLst>
                    <a:ext uri="{9D8B030D-6E8A-4147-A177-3AD203B41FA5}">
                      <a16:colId xmlns:a16="http://schemas.microsoft.com/office/drawing/2014/main" val="1368093246"/>
                    </a:ext>
                  </a:extLst>
                </a:gridCol>
                <a:gridCol w="3528448">
                  <a:extLst>
                    <a:ext uri="{9D8B030D-6E8A-4147-A177-3AD203B41FA5}">
                      <a16:colId xmlns:a16="http://schemas.microsoft.com/office/drawing/2014/main" val="1011655685"/>
                    </a:ext>
                  </a:extLst>
                </a:gridCol>
              </a:tblGrid>
              <a:tr h="499621"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JEUNES &amp; SENIORS</a:t>
                      </a:r>
                      <a:endParaRPr lang="fr-FR" sz="1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5C5EA7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CHERCHEUR D’EMPLOI</a:t>
                      </a:r>
                      <a:endParaRPr lang="fr-FR" sz="1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5C5EA7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CHERCHEUR D’EMPLOI</a:t>
                      </a:r>
                      <a:endParaRPr lang="fr-FR" sz="18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5C5E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01681"/>
                  </a:ext>
                </a:extLst>
              </a:tr>
              <a:tr h="5114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≥ 4 </a:t>
                      </a:r>
                      <a:r>
                        <a:rPr lang="en-US" sz="1600" b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mois</a:t>
                      </a: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d'inscription</a:t>
                      </a: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au Forem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rgbClr val="2F3A48"/>
                          </a:solidFill>
                        </a:rPr>
                        <a:t>&gt; 12 </a:t>
                      </a:r>
                      <a:r>
                        <a:rPr lang="en-US" sz="1600" b="1" err="1">
                          <a:solidFill>
                            <a:srgbClr val="2F3A48"/>
                          </a:solidFill>
                        </a:rPr>
                        <a:t>mois</a:t>
                      </a:r>
                      <a:r>
                        <a:rPr lang="en-US" sz="1600" b="1">
                          <a:solidFill>
                            <a:srgbClr val="2F3A48"/>
                          </a:solidFill>
                        </a:rPr>
                        <a:t> </a:t>
                      </a:r>
                      <a:r>
                        <a:rPr lang="en-US" sz="1600" err="1">
                          <a:solidFill>
                            <a:srgbClr val="2F3A48"/>
                          </a:solidFill>
                        </a:rPr>
                        <a:t>d’inscription</a:t>
                      </a:r>
                      <a:r>
                        <a:rPr lang="en-US" sz="1600">
                          <a:solidFill>
                            <a:srgbClr val="2F3A48"/>
                          </a:solidFill>
                        </a:rPr>
                        <a:t> au Forem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rgbClr val="2F3A48"/>
                          </a:solidFill>
                        </a:rPr>
                        <a:t>&gt; 24 </a:t>
                      </a:r>
                      <a:r>
                        <a:rPr lang="en-US" sz="1600" b="1" err="1">
                          <a:solidFill>
                            <a:srgbClr val="2F3A48"/>
                          </a:solidFill>
                        </a:rPr>
                        <a:t>mois</a:t>
                      </a:r>
                      <a:r>
                        <a:rPr lang="en-US" sz="1600" b="1">
                          <a:solidFill>
                            <a:srgbClr val="2F3A48"/>
                          </a:solidFill>
                        </a:rPr>
                        <a:t> </a:t>
                      </a:r>
                      <a:r>
                        <a:rPr lang="en-US" sz="1600" err="1">
                          <a:solidFill>
                            <a:srgbClr val="2F3A48"/>
                          </a:solidFill>
                        </a:rPr>
                        <a:t>d’inscription</a:t>
                      </a:r>
                      <a:r>
                        <a:rPr lang="en-US" sz="1600">
                          <a:solidFill>
                            <a:srgbClr val="2F3A48"/>
                          </a:solidFill>
                        </a:rPr>
                        <a:t> au Forem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8720955"/>
                  </a:ext>
                </a:extLst>
              </a:tr>
              <a:tr h="467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Maximum CESS</a:t>
                      </a:r>
                      <a:endParaRPr lang="en-US" sz="1600">
                        <a:solidFill>
                          <a:srgbClr val="2F3A48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&lt; 25 </a:t>
                      </a:r>
                      <a:r>
                        <a:rPr lang="en-US" sz="1600" b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ans</a:t>
                      </a: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OU </a:t>
                      </a:r>
                      <a:r>
                        <a:rPr lang="en-US" sz="1600" b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≥ 57 </a:t>
                      </a:r>
                      <a:r>
                        <a:rPr lang="en-US" sz="1600" b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ans</a:t>
                      </a:r>
                      <a:endParaRPr lang="en-US" sz="1600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Tous </a:t>
                      </a:r>
                      <a:r>
                        <a:rPr lang="en-US" sz="1600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âges</a:t>
                      </a: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toutes</a:t>
                      </a: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qualifications</a:t>
                      </a:r>
                      <a:endParaRPr lang="en-US" sz="1600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Tous </a:t>
                      </a:r>
                      <a:r>
                        <a:rPr lang="en-US" sz="1600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âges</a:t>
                      </a: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toutes</a:t>
                      </a:r>
                      <a:r>
                        <a:rPr lang="en-US" sz="160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qualifications</a:t>
                      </a:r>
                      <a:endParaRPr lang="en-US" sz="1600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3580070"/>
                  </a:ext>
                </a:extLst>
              </a:tr>
              <a:tr h="4902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Durée de </a:t>
                      </a:r>
                      <a:r>
                        <a:rPr lang="en-US" sz="1600" b="0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l’aide</a:t>
                      </a:r>
                      <a:r>
                        <a:rPr lang="en-US" sz="1600" b="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: </a:t>
                      </a:r>
                      <a:r>
                        <a:rPr lang="en-US" sz="1600" b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12 </a:t>
                      </a:r>
                      <a:r>
                        <a:rPr lang="en-US" sz="1600" b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mois</a:t>
                      </a:r>
                      <a:endParaRPr lang="en-US" sz="1600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Durée de </a:t>
                      </a:r>
                      <a:r>
                        <a:rPr lang="en-US" sz="1600" b="0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l’aide</a:t>
                      </a:r>
                      <a:r>
                        <a:rPr lang="en-US" sz="1600" b="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: </a:t>
                      </a:r>
                      <a:r>
                        <a:rPr lang="en-US" sz="1600" b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12 </a:t>
                      </a:r>
                      <a:r>
                        <a:rPr lang="en-US" sz="1600" b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mois</a:t>
                      </a:r>
                      <a:endParaRPr lang="en-US" sz="1600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Durée de </a:t>
                      </a:r>
                      <a:r>
                        <a:rPr lang="en-US" sz="1600" b="0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l’aide</a:t>
                      </a:r>
                      <a:r>
                        <a:rPr lang="en-US" sz="1600" b="0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: </a:t>
                      </a:r>
                      <a:r>
                        <a:rPr lang="en-US" sz="1600" b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24 </a:t>
                      </a:r>
                      <a:r>
                        <a:rPr lang="en-US" sz="1600" b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mois</a:t>
                      </a:r>
                      <a:endParaRPr lang="en-US" sz="1600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8229887"/>
                  </a:ext>
                </a:extLst>
              </a:tr>
              <a:tr h="865584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Extension +12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mois</a:t>
                      </a: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si</a:t>
                      </a: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max CESI</a:t>
                      </a:r>
                    </a:p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BE" sz="1600" b="1" i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→ total 24 mois</a:t>
                      </a:r>
                      <a:endParaRPr lang="en-US" sz="1600" b="1" i="1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Extension +12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mois</a:t>
                      </a: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si</a:t>
                      </a: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max CESI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ou</a:t>
                      </a: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≥ 57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ans</a:t>
                      </a: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→ total 24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mois</a:t>
                      </a:r>
                      <a:endParaRPr lang="en-US" sz="1600" b="1" i="1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600" b="1" i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</a:b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  <a:t>Extension +12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  <a:t>mois</a:t>
                      </a: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  <a:t>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  <a:t>si</a:t>
                      </a: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  <a:t> max CESI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  <a:t>ou</a:t>
                      </a: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  <a:t> ≥ 57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  <a:t>ans</a:t>
                      </a:r>
                      <a:r>
                        <a:rPr lang="en-US" sz="1600" b="1" i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  <a:t> → total 36 </a:t>
                      </a:r>
                      <a:r>
                        <a:rPr lang="en-US" sz="1600" b="1" i="1" err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  <a:t>mois</a:t>
                      </a:r>
                      <a:br>
                        <a:rPr lang="en-US" sz="1600" b="1" i="1">
                          <a:solidFill>
                            <a:srgbClr val="2F3A48"/>
                          </a:solidFill>
                          <a:latin typeface="Arial"/>
                          <a:ea typeface="ui-sans-serif"/>
                          <a:cs typeface="Arial"/>
                        </a:rPr>
                      </a:br>
                      <a:endParaRPr lang="fr-BE" sz="1600" i="1">
                        <a:solidFill>
                          <a:srgbClr val="2F3A48"/>
                        </a:solidFill>
                        <a:latin typeface="Arial"/>
                        <a:ea typeface="ui-sans-serif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480395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DE3BC18F-1148-A754-9609-EB67A3B6414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205610"/>
            <a:ext cx="12192000" cy="652390"/>
          </a:xfrm>
          <a:prstGeom prst="rect">
            <a:avLst/>
          </a:prstGeom>
        </p:spPr>
      </p:pic>
      <p:sp>
        <p:nvSpPr>
          <p:cNvPr id="7" name="Text 9">
            <a:extLst>
              <a:ext uri="{FF2B5EF4-FFF2-40B4-BE49-F238E27FC236}">
                <a16:creationId xmlns:a16="http://schemas.microsoft.com/office/drawing/2014/main" id="{5813B86A-E070-95FF-8579-4FD0E77C9C12}"/>
              </a:ext>
            </a:extLst>
          </p:cNvPr>
          <p:cNvSpPr/>
          <p:nvPr/>
        </p:nvSpPr>
        <p:spPr>
          <a:xfrm>
            <a:off x="248197" y="-391967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0" b="1">
                <a:solidFill>
                  <a:srgbClr val="FFE793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06</a:t>
            </a:r>
            <a:endParaRPr lang="en-US" sz="10000" b="1">
              <a:solidFill>
                <a:srgbClr val="FFE793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0BA12C4-B0D3-21B3-A694-22B9374F4853}"/>
              </a:ext>
            </a:extLst>
          </p:cNvPr>
          <p:cNvSpPr txBox="1"/>
          <p:nvPr/>
        </p:nvSpPr>
        <p:spPr>
          <a:xfrm>
            <a:off x="420853" y="5981098"/>
            <a:ext cx="11386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fr-BE" sz="1600">
                <a:solidFill>
                  <a:schemeClr val="accent4"/>
                </a:solidFill>
                <a:latin typeface="Aptos Display" panose="020B0004020202020204" pitchFamily="34" charset="0"/>
              </a:rPr>
              <a:t> Un chercheur d’emploi en situation d’</a:t>
            </a:r>
            <a:r>
              <a:rPr lang="fr-BE" sz="1600" b="1">
                <a:solidFill>
                  <a:schemeClr val="accent4"/>
                </a:solidFill>
                <a:latin typeface="Aptos Display" panose="020B0004020202020204" pitchFamily="34" charset="0"/>
              </a:rPr>
              <a:t>aptitude réduite au travail </a:t>
            </a:r>
            <a:r>
              <a:rPr lang="fr-BE" sz="1600">
                <a:solidFill>
                  <a:schemeClr val="accent4"/>
                </a:solidFill>
                <a:latin typeface="Aptos Display" panose="020B0004020202020204" pitchFamily="34" charset="0"/>
              </a:rPr>
              <a:t>bénéficie de la subvention pour une durée de 36 mois.</a:t>
            </a:r>
          </a:p>
        </p:txBody>
      </p:sp>
    </p:spTree>
    <p:extLst>
      <p:ext uri="{BB962C8B-B14F-4D97-AF65-F5344CB8AC3E}">
        <p14:creationId xmlns:p14="http://schemas.microsoft.com/office/powerpoint/2010/main" val="2982176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D37B02B-E356-1DE7-8CC5-E8C9D924EB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-876300" y="6342598"/>
            <a:ext cx="12192000" cy="1460500"/>
          </a:xfrm>
          <a:prstGeom prst="rect">
            <a:avLst/>
          </a:prstGeom>
        </p:spPr>
      </p:pic>
      <p:sp>
        <p:nvSpPr>
          <p:cNvPr id="4" name="Title 8">
            <a:extLst>
              <a:ext uri="{FF2B5EF4-FFF2-40B4-BE49-F238E27FC236}">
                <a16:creationId xmlns:a16="http://schemas.microsoft.com/office/drawing/2014/main" id="{1AB9ADA6-0F51-2EF8-7749-D3F34D1BF4C5}"/>
              </a:ext>
            </a:extLst>
          </p:cNvPr>
          <p:cNvSpPr txBox="1">
            <a:spLocks/>
          </p:cNvSpPr>
          <p:nvPr/>
        </p:nvSpPr>
        <p:spPr>
          <a:xfrm>
            <a:off x="5899470" y="0"/>
            <a:ext cx="5416230" cy="978976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ASSIMILATIONS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E95603C-1255-BA17-CB2E-273793E28809}"/>
              </a:ext>
            </a:extLst>
          </p:cNvPr>
          <p:cNvCxnSpPr>
            <a:cxnSpLocks/>
          </p:cNvCxnSpPr>
          <p:nvPr/>
        </p:nvCxnSpPr>
        <p:spPr>
          <a:xfrm>
            <a:off x="6038061" y="978976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9">
            <a:extLst>
              <a:ext uri="{FF2B5EF4-FFF2-40B4-BE49-F238E27FC236}">
                <a16:creationId xmlns:a16="http://schemas.microsoft.com/office/drawing/2014/main" id="{FC62DAA1-B9D4-DF8B-3D65-0702F721BD10}"/>
              </a:ext>
            </a:extLst>
          </p:cNvPr>
          <p:cNvSpPr/>
          <p:nvPr/>
        </p:nvSpPr>
        <p:spPr>
          <a:xfrm>
            <a:off x="6058849" y="1417975"/>
            <a:ext cx="5416230" cy="667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BE" sz="2000">
                <a:solidFill>
                  <a:srgbClr val="2F3A48"/>
                </a:solidFill>
                <a:latin typeface="Aptos Display" panose="020B0004020202020204" pitchFamily="34" charset="0"/>
              </a:rPr>
              <a:t>Périodes assimilées comme chercheur d’emploi inoccupé :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5960DC3-0C65-6E76-480A-5D66D0F76973}"/>
              </a:ext>
            </a:extLst>
          </p:cNvPr>
          <p:cNvGrpSpPr/>
          <p:nvPr/>
        </p:nvGrpSpPr>
        <p:grpSpPr>
          <a:xfrm>
            <a:off x="6038061" y="2129405"/>
            <a:ext cx="5457805" cy="3499399"/>
            <a:chOff x="6096000" y="2667297"/>
            <a:chExt cx="5457805" cy="3499399"/>
          </a:xfrm>
        </p:grpSpPr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3B198A70-2EE7-AB54-250C-80D228B8443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2810697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4F2CEB7D-F766-73E3-78B5-AEC10BCCD5F7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3201790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 9">
              <a:extLst>
                <a:ext uri="{FF2B5EF4-FFF2-40B4-BE49-F238E27FC236}">
                  <a16:creationId xmlns:a16="http://schemas.microsoft.com/office/drawing/2014/main" id="{3D0561B8-547F-A447-EE93-D717265083CD}"/>
                </a:ext>
              </a:extLst>
            </p:cNvPr>
            <p:cNvSpPr/>
            <p:nvPr/>
          </p:nvSpPr>
          <p:spPr>
            <a:xfrm>
              <a:off x="6527896" y="2667297"/>
              <a:ext cx="5015550" cy="3446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Contrats Article 60-61 CPAS</a:t>
              </a:r>
            </a:p>
          </p:txBody>
        </p:sp>
        <p:sp>
          <p:nvSpPr>
            <p:cNvPr id="10" name="Text 9">
              <a:extLst>
                <a:ext uri="{FF2B5EF4-FFF2-40B4-BE49-F238E27FC236}">
                  <a16:creationId xmlns:a16="http://schemas.microsoft.com/office/drawing/2014/main" id="{FB06D7F6-1DF5-35F1-9BAF-ED51A13A2071}"/>
                </a:ext>
              </a:extLst>
            </p:cNvPr>
            <p:cNvSpPr/>
            <p:nvPr/>
          </p:nvSpPr>
          <p:spPr>
            <a:xfrm>
              <a:off x="6515860" y="5794798"/>
              <a:ext cx="5015550" cy="37189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Formations CEFA / IFAPME</a:t>
              </a:r>
              <a:endParaRPr lang="fr-BE">
                <a:latin typeface="Aptos Display" panose="020B0004020202020204" pitchFamily="34" charset="0"/>
                <a:cs typeface="Arial"/>
              </a:endParaRPr>
            </a:p>
          </p:txBody>
        </p:sp>
        <p:sp>
          <p:nvSpPr>
            <p:cNvPr id="11" name="Text 9">
              <a:extLst>
                <a:ext uri="{FF2B5EF4-FFF2-40B4-BE49-F238E27FC236}">
                  <a16:creationId xmlns:a16="http://schemas.microsoft.com/office/drawing/2014/main" id="{F2DBEFA7-6BF3-8C1D-76DA-ED81E0E755B2}"/>
                </a:ext>
              </a:extLst>
            </p:cNvPr>
            <p:cNvSpPr/>
            <p:nvPr/>
          </p:nvSpPr>
          <p:spPr>
            <a:xfrm>
              <a:off x="6527896" y="3033309"/>
              <a:ext cx="5015550" cy="344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Contrats ALE</a:t>
              </a:r>
            </a:p>
          </p:txBody>
        </p:sp>
        <p:sp>
          <p:nvSpPr>
            <p:cNvPr id="12" name="Text 9">
              <a:extLst>
                <a:ext uri="{FF2B5EF4-FFF2-40B4-BE49-F238E27FC236}">
                  <a16:creationId xmlns:a16="http://schemas.microsoft.com/office/drawing/2014/main" id="{B5766468-F5F2-C207-6BB2-683FCB9D0036}"/>
                </a:ext>
              </a:extLst>
            </p:cNvPr>
            <p:cNvSpPr/>
            <p:nvPr/>
          </p:nvSpPr>
          <p:spPr>
            <a:xfrm>
              <a:off x="6527896" y="3409144"/>
              <a:ext cx="5015550" cy="37652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Contrats PFI (Plan Formation Insertion) </a:t>
              </a:r>
            </a:p>
          </p:txBody>
        </p:sp>
        <p:sp>
          <p:nvSpPr>
            <p:cNvPr id="13" name="Text 9">
              <a:extLst>
                <a:ext uri="{FF2B5EF4-FFF2-40B4-BE49-F238E27FC236}">
                  <a16:creationId xmlns:a16="http://schemas.microsoft.com/office/drawing/2014/main" id="{7FFE6077-3974-095D-1A1D-C7BE70494B92}"/>
                </a:ext>
              </a:extLst>
            </p:cNvPr>
            <p:cNvSpPr/>
            <p:nvPr/>
          </p:nvSpPr>
          <p:spPr>
            <a:xfrm>
              <a:off x="6527896" y="3775573"/>
              <a:ext cx="5015550" cy="67244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Occupation en entreprise d’insertion (Travailleurs défavorisés / Travailleurs gravement défavorisés)</a:t>
              </a:r>
            </a:p>
          </p:txBody>
        </p:sp>
        <p:sp>
          <p:nvSpPr>
            <p:cNvPr id="14" name="Text 9">
              <a:extLst>
                <a:ext uri="{FF2B5EF4-FFF2-40B4-BE49-F238E27FC236}">
                  <a16:creationId xmlns:a16="http://schemas.microsoft.com/office/drawing/2014/main" id="{9767DC47-3206-E95B-6A0D-DA47546A161F}"/>
                </a:ext>
              </a:extLst>
            </p:cNvPr>
            <p:cNvSpPr/>
            <p:nvPr/>
          </p:nvSpPr>
          <p:spPr>
            <a:xfrm>
              <a:off x="6538255" y="4458750"/>
              <a:ext cx="5015550" cy="95119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Inscription dans d’autres services régionaux </a:t>
              </a:r>
              <a:br>
                <a:rPr lang="fr-BE">
                  <a:latin typeface="Aptos Display" panose="020B0004020202020204" pitchFamily="34" charset="0"/>
                </a:rPr>
              </a:br>
              <a:r>
                <a:rPr lang="fr-BE">
                  <a:latin typeface="Aptos Display" panose="020B0004020202020204" pitchFamily="34" charset="0"/>
                </a:rPr>
                <a:t>de l’emploi (autre région, communauté germanophone, etc.)</a:t>
              </a:r>
            </a:p>
          </p:txBody>
        </p:sp>
        <p:sp>
          <p:nvSpPr>
            <p:cNvPr id="15" name="Text 9">
              <a:extLst>
                <a:ext uri="{FF2B5EF4-FFF2-40B4-BE49-F238E27FC236}">
                  <a16:creationId xmlns:a16="http://schemas.microsoft.com/office/drawing/2014/main" id="{7DBED300-AAAA-A92D-6344-169D03987E54}"/>
                </a:ext>
              </a:extLst>
            </p:cNvPr>
            <p:cNvSpPr/>
            <p:nvPr/>
          </p:nvSpPr>
          <p:spPr>
            <a:xfrm>
              <a:off x="6538255" y="5415614"/>
              <a:ext cx="5015550" cy="460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Périodes INAMI (sauf si Dimona active)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F3B19BB7-B94F-796C-770C-1B9DC0484747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3562008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76C41160-663B-7C4B-8404-4D8E60FD3477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3922226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6C94F2EE-B029-E3DF-81AC-359CCD3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601099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639C75F1-0767-AE77-E2D9-4089A9F91034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557062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DB962B2A-D84B-79DB-8C96-A35EDA8D5BE3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931133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A9580EC0-4EC5-B142-727D-805660ECDF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31" y="1715766"/>
            <a:ext cx="5588000" cy="6858000"/>
          </a:xfrm>
          <a:prstGeom prst="rect">
            <a:avLst/>
          </a:prstGeom>
        </p:spPr>
      </p:pic>
      <p:cxnSp>
        <p:nvCxnSpPr>
          <p:cNvPr id="2" name="Connecteur droit avec flèche 1">
            <a:extLst>
              <a:ext uri="{FF2B5EF4-FFF2-40B4-BE49-F238E27FC236}">
                <a16:creationId xmlns:a16="http://schemas.microsoft.com/office/drawing/2014/main" id="{9D28BF2F-4EBB-7C93-61B8-8BC2E5866D25}"/>
              </a:ext>
            </a:extLst>
          </p:cNvPr>
          <p:cNvCxnSpPr>
            <a:cxnSpLocks/>
          </p:cNvCxnSpPr>
          <p:nvPr/>
        </p:nvCxnSpPr>
        <p:spPr>
          <a:xfrm>
            <a:off x="6038061" y="5731552"/>
            <a:ext cx="309961" cy="0"/>
          </a:xfrm>
          <a:prstGeom prst="straightConnector1">
            <a:avLst/>
          </a:prstGeom>
          <a:ln w="63500">
            <a:solidFill>
              <a:srgbClr val="F5AC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9">
            <a:extLst>
              <a:ext uri="{FF2B5EF4-FFF2-40B4-BE49-F238E27FC236}">
                <a16:creationId xmlns:a16="http://schemas.microsoft.com/office/drawing/2014/main" id="{FE260D6E-09B8-A61F-4DA1-1515366CFA23}"/>
              </a:ext>
            </a:extLst>
          </p:cNvPr>
          <p:cNvSpPr/>
          <p:nvPr/>
        </p:nvSpPr>
        <p:spPr>
          <a:xfrm>
            <a:off x="6461638" y="5604451"/>
            <a:ext cx="5015550" cy="371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BE">
                <a:latin typeface="Aptos Display" panose="020B0004020202020204" pitchFamily="34" charset="0"/>
                <a:cs typeface="Arial"/>
              </a:rPr>
              <a:t>Une période d'activité n'excédant pas 31 jours est neutralisée</a:t>
            </a:r>
            <a:endParaRPr lang="en-US"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486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4A53B-92EE-F129-D081-7518B69B8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C082BCBE-B08B-12D6-84F9-A5066D5BF3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2837" y="0"/>
            <a:ext cx="4838700" cy="6858000"/>
          </a:xfrm>
          <a:prstGeom prst="rect">
            <a:avLst/>
          </a:prstGeom>
        </p:spPr>
      </p:pic>
      <p:sp>
        <p:nvSpPr>
          <p:cNvPr id="11" name="Text 9">
            <a:extLst>
              <a:ext uri="{FF2B5EF4-FFF2-40B4-BE49-F238E27FC236}">
                <a16:creationId xmlns:a16="http://schemas.microsoft.com/office/drawing/2014/main" id="{7449A3CC-CCC9-8BDA-8DED-85E38E1E4BBF}"/>
              </a:ext>
            </a:extLst>
          </p:cNvPr>
          <p:cNvSpPr/>
          <p:nvPr/>
        </p:nvSpPr>
        <p:spPr>
          <a:xfrm>
            <a:off x="6223000" y="6227365"/>
            <a:ext cx="5156200" cy="1219200"/>
          </a:xfrm>
          <a:prstGeom prst="roundRect">
            <a:avLst>
              <a:gd name="adj" fmla="val 120000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endParaRPr lang="en-US" sz="2400">
              <a:latin typeface="Aptos Display" panose="020B0004020202020204" pitchFamily="34" charset="0"/>
            </a:endParaRPr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407CBAB4-4704-2669-0DF3-546FE5E13A70}"/>
              </a:ext>
            </a:extLst>
          </p:cNvPr>
          <p:cNvSpPr txBox="1">
            <a:spLocks/>
          </p:cNvSpPr>
          <p:nvPr/>
        </p:nvSpPr>
        <p:spPr>
          <a:xfrm>
            <a:off x="806770" y="884063"/>
            <a:ext cx="4064488" cy="978976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PORTABILITÉ DE L’INCITANT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A357A77F-9C91-BF11-4540-295D8FF7A7E9}"/>
              </a:ext>
            </a:extLst>
          </p:cNvPr>
          <p:cNvCxnSpPr>
            <a:cxnSpLocks/>
          </p:cNvCxnSpPr>
          <p:nvPr/>
        </p:nvCxnSpPr>
        <p:spPr>
          <a:xfrm>
            <a:off x="952501" y="2109466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5C48B386-6FEC-A0EE-8109-88B1CCE4F948}"/>
              </a:ext>
            </a:extLst>
          </p:cNvPr>
          <p:cNvGrpSpPr/>
          <p:nvPr/>
        </p:nvGrpSpPr>
        <p:grpSpPr>
          <a:xfrm>
            <a:off x="1003300" y="2602183"/>
            <a:ext cx="5447446" cy="3422503"/>
            <a:chOff x="1003300" y="2602183"/>
            <a:chExt cx="5447446" cy="3422503"/>
          </a:xfrm>
        </p:grpSpPr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7B598D45-DF03-92B2-0549-16A2C17FC983}"/>
                </a:ext>
              </a:extLst>
            </p:cNvPr>
            <p:cNvCxnSpPr>
              <a:cxnSpLocks/>
            </p:cNvCxnSpPr>
            <p:nvPr/>
          </p:nvCxnSpPr>
          <p:spPr>
            <a:xfrm>
              <a:off x="1003300" y="2745583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 9">
              <a:extLst>
                <a:ext uri="{FF2B5EF4-FFF2-40B4-BE49-F238E27FC236}">
                  <a16:creationId xmlns:a16="http://schemas.microsoft.com/office/drawing/2014/main" id="{F9230B12-3386-9D85-DA2C-917DF786906A}"/>
                </a:ext>
              </a:extLst>
            </p:cNvPr>
            <p:cNvSpPr/>
            <p:nvPr/>
          </p:nvSpPr>
          <p:spPr>
            <a:xfrm>
              <a:off x="1435196" y="2602183"/>
              <a:ext cx="5015550" cy="34467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Le droit est </a:t>
              </a:r>
              <a:r>
                <a:rPr lang="fr-BE" b="1">
                  <a:latin typeface="Aptos Display" panose="020B0004020202020204" pitchFamily="34" charset="0"/>
                </a:rPr>
                <a:t>attaché au chercheur d’emploi</a:t>
              </a:r>
            </a:p>
          </p:txBody>
        </p: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903F4CBC-26C8-A17A-8BE1-A2122746D750}"/>
                </a:ext>
              </a:extLst>
            </p:cNvPr>
            <p:cNvCxnSpPr>
              <a:cxnSpLocks/>
            </p:cNvCxnSpPr>
            <p:nvPr/>
          </p:nvCxnSpPr>
          <p:spPr>
            <a:xfrm>
              <a:off x="1003300" y="3227722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 9">
              <a:extLst>
                <a:ext uri="{FF2B5EF4-FFF2-40B4-BE49-F238E27FC236}">
                  <a16:creationId xmlns:a16="http://schemas.microsoft.com/office/drawing/2014/main" id="{F52FF5DE-6DD0-291D-7682-8AB62FBC5787}"/>
                </a:ext>
              </a:extLst>
            </p:cNvPr>
            <p:cNvSpPr/>
            <p:nvPr/>
          </p:nvSpPr>
          <p:spPr>
            <a:xfrm>
              <a:off x="1435196" y="3084322"/>
              <a:ext cx="5015550" cy="158742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Pour les portes d’entrée concernant les chercheurs d’emploi inoccupés depuis minimum 12 mois et 24 mois : </a:t>
              </a:r>
              <a:r>
                <a:rPr lang="fr-BE" b="1">
                  <a:latin typeface="Aptos Display" panose="020B0004020202020204" pitchFamily="34" charset="0"/>
                </a:rPr>
                <a:t>aide </a:t>
              </a:r>
              <a:r>
                <a:rPr lang="fr-BE" b="1" err="1">
                  <a:latin typeface="Aptos Display" panose="020B0004020202020204" pitchFamily="34" charset="0"/>
                </a:rPr>
                <a:t>réinitialisable</a:t>
              </a:r>
              <a:r>
                <a:rPr lang="fr-BE" b="1">
                  <a:latin typeface="Aptos Display" panose="020B0004020202020204" pitchFamily="34" charset="0"/>
                </a:rPr>
                <a:t> </a:t>
              </a:r>
              <a:r>
                <a:rPr lang="fr-BE">
                  <a:latin typeface="Aptos Display" panose="020B0004020202020204" pitchFamily="34" charset="0"/>
                </a:rPr>
                <a:t>si le travailleur se retrouve à nouveau dans les conditions. </a:t>
              </a:r>
            </a:p>
          </p:txBody>
        </p: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A8662F5A-47EF-DB9A-3146-DB44C61F15C4}"/>
                </a:ext>
              </a:extLst>
            </p:cNvPr>
            <p:cNvCxnSpPr>
              <a:cxnSpLocks/>
            </p:cNvCxnSpPr>
            <p:nvPr/>
          </p:nvCxnSpPr>
          <p:spPr>
            <a:xfrm>
              <a:off x="1003300" y="4773889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 9">
              <a:extLst>
                <a:ext uri="{FF2B5EF4-FFF2-40B4-BE49-F238E27FC236}">
                  <a16:creationId xmlns:a16="http://schemas.microsoft.com/office/drawing/2014/main" id="{82BE3020-FA30-8A30-07CD-76778BC950F3}"/>
                </a:ext>
              </a:extLst>
            </p:cNvPr>
            <p:cNvSpPr/>
            <p:nvPr/>
          </p:nvSpPr>
          <p:spPr>
            <a:xfrm>
              <a:off x="1435196" y="4630489"/>
              <a:ext cx="5015550" cy="612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Pour la porte d’entrée « Jeunes et seniors » : </a:t>
              </a:r>
              <a:r>
                <a:rPr lang="fr-BE" b="1">
                  <a:latin typeface="Aptos Display" panose="020B0004020202020204" pitchFamily="34" charset="0"/>
                </a:rPr>
                <a:t>accessible une fois </a:t>
              </a:r>
              <a:r>
                <a:rPr lang="fr-BE">
                  <a:latin typeface="Aptos Display" panose="020B0004020202020204" pitchFamily="34" charset="0"/>
                </a:rPr>
                <a:t>par personne. 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50EE2ADD-31D4-6D7C-02D6-3A73C4516B43}"/>
                </a:ext>
              </a:extLst>
            </p:cNvPr>
            <p:cNvCxnSpPr>
              <a:cxnSpLocks/>
            </p:cNvCxnSpPr>
            <p:nvPr/>
          </p:nvCxnSpPr>
          <p:spPr>
            <a:xfrm>
              <a:off x="1003300" y="5555286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 9">
              <a:extLst>
                <a:ext uri="{FF2B5EF4-FFF2-40B4-BE49-F238E27FC236}">
                  <a16:creationId xmlns:a16="http://schemas.microsoft.com/office/drawing/2014/main" id="{F17797CB-78A9-B379-8345-6AB05B98918E}"/>
                </a:ext>
              </a:extLst>
            </p:cNvPr>
            <p:cNvSpPr/>
            <p:nvPr/>
          </p:nvSpPr>
          <p:spPr>
            <a:xfrm>
              <a:off x="1435196" y="5411886"/>
              <a:ext cx="5015550" cy="612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fr-BE">
                  <a:latin typeface="Aptos Display" panose="020B0004020202020204" pitchFamily="34" charset="0"/>
                </a:rPr>
                <a:t>Pour les &lt; 25 ans : portabilité </a:t>
              </a:r>
              <a:r>
                <a:rPr lang="fr-BE" b="1">
                  <a:latin typeface="Aptos Display" panose="020B0004020202020204" pitchFamily="34" charset="0"/>
                </a:rPr>
                <a:t>jusqu’à maximum 27 ans</a:t>
              </a:r>
              <a:r>
                <a:rPr lang="fr-BE">
                  <a:latin typeface="Aptos Display" panose="020B0004020202020204" pitchFamily="34" charset="0"/>
                </a:rPr>
                <a:t>.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CCA306BE-591F-D655-E195-2CB2D0EEB7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18764" flipV="1">
            <a:off x="9148515" y="4629118"/>
            <a:ext cx="28829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58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39EBD-6C0C-89B4-A204-7F7AB733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8">
            <a:extLst>
              <a:ext uri="{FF2B5EF4-FFF2-40B4-BE49-F238E27FC236}">
                <a16:creationId xmlns:a16="http://schemas.microsoft.com/office/drawing/2014/main" id="{53196C74-1340-CD05-E22B-100117B0FA49}"/>
              </a:ext>
            </a:extLst>
          </p:cNvPr>
          <p:cNvSpPr txBox="1">
            <a:spLocks/>
          </p:cNvSpPr>
          <p:nvPr/>
        </p:nvSpPr>
        <p:spPr>
          <a:xfrm>
            <a:off x="0" y="577916"/>
            <a:ext cx="12192000" cy="7254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QUELS SONT LES MONTANTS ?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8841B597-36A9-82EF-449E-4ED9ED306BE2}"/>
              </a:ext>
            </a:extLst>
          </p:cNvPr>
          <p:cNvCxnSpPr>
            <a:cxnSpLocks/>
          </p:cNvCxnSpPr>
          <p:nvPr/>
        </p:nvCxnSpPr>
        <p:spPr>
          <a:xfrm>
            <a:off x="5429570" y="1549831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F739ABC-F86B-A484-A40A-1B28335DD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492688"/>
              </p:ext>
            </p:extLst>
          </p:nvPr>
        </p:nvGraphicFramePr>
        <p:xfrm>
          <a:off x="803328" y="4602403"/>
          <a:ext cx="10585344" cy="1372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448">
                  <a:extLst>
                    <a:ext uri="{9D8B030D-6E8A-4147-A177-3AD203B41FA5}">
                      <a16:colId xmlns:a16="http://schemas.microsoft.com/office/drawing/2014/main" val="2010940689"/>
                    </a:ext>
                  </a:extLst>
                </a:gridCol>
                <a:gridCol w="3528448">
                  <a:extLst>
                    <a:ext uri="{9D8B030D-6E8A-4147-A177-3AD203B41FA5}">
                      <a16:colId xmlns:a16="http://schemas.microsoft.com/office/drawing/2014/main" val="1368093246"/>
                    </a:ext>
                  </a:extLst>
                </a:gridCol>
                <a:gridCol w="3528448">
                  <a:extLst>
                    <a:ext uri="{9D8B030D-6E8A-4147-A177-3AD203B41FA5}">
                      <a16:colId xmlns:a16="http://schemas.microsoft.com/office/drawing/2014/main" val="1011655685"/>
                    </a:ext>
                  </a:extLst>
                </a:gridCol>
              </a:tblGrid>
              <a:tr h="45679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MONTANT TOTAL POTENTIEL PAR TRAVAILLEUR (TEMPS PLEIN)</a:t>
                      </a:r>
                      <a:endParaRPr lang="en-US" sz="1800"/>
                    </a:p>
                  </a:txBody>
                  <a:tcPr anchor="ctr">
                    <a:solidFill>
                      <a:srgbClr val="5C5EA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5C5EA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5C5E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01681"/>
                  </a:ext>
                </a:extLst>
              </a:tr>
              <a:tr h="4559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Porte 1</a:t>
                      </a:r>
                      <a:endParaRPr lang="en-US" sz="1600">
                        <a:solidFill>
                          <a:srgbClr val="2F3A48"/>
                        </a:solidFill>
                        <a:latin typeface="Arial" panose="020B0604020202020204" pitchFamily="34" charset="0"/>
                        <a:ea typeface="ui-sans-serif" pitchFamily="34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12 </a:t>
                      </a:r>
                      <a:r>
                        <a:rPr lang="en-US" sz="1600" err="1"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mois</a:t>
                      </a:r>
                      <a:r>
                        <a:rPr lang="en-US" sz="1600"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 base</a:t>
                      </a:r>
                      <a:endParaRPr lang="en-US" sz="1600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600" b="1"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12.000 €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8720955"/>
                  </a:ext>
                </a:extLst>
              </a:tr>
              <a:tr h="460207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Porte 3</a:t>
                      </a:r>
                      <a:endParaRPr lang="en-US" sz="1600" b="1" i="1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+ PME / 36 </a:t>
                      </a:r>
                      <a:r>
                        <a:rPr lang="en-US" sz="1600" err="1"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mois</a:t>
                      </a:r>
                      <a:endParaRPr lang="en-US" sz="1600" b="1" i="1">
                        <a:solidFill>
                          <a:srgbClr val="2F3A48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</a:pPr>
                      <a:r>
                        <a:rPr lang="en-US" sz="1600" b="1">
                          <a:latin typeface="Arial" panose="020B0604020202020204" pitchFamily="34" charset="0"/>
                          <a:ea typeface="ui-sans-serif" pitchFamily="34" charset="-122"/>
                          <a:cs typeface="Arial" panose="020B0604020202020204" pitchFamily="34" charset="0"/>
                        </a:rPr>
                        <a:t>43.200 €</a:t>
                      </a:r>
                      <a:endParaRPr lang="en-US" sz="1600"/>
                    </a:p>
                  </a:txBody>
                  <a:tcPr anchor="ctr">
                    <a:lnL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5C5E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480395"/>
                  </a:ext>
                </a:extLst>
              </a:tr>
            </a:tbl>
          </a:graphicData>
        </a:graphic>
      </p:graphicFrame>
      <p:grpSp>
        <p:nvGrpSpPr>
          <p:cNvPr id="10" name="Groupe 9">
            <a:extLst>
              <a:ext uri="{FF2B5EF4-FFF2-40B4-BE49-F238E27FC236}">
                <a16:creationId xmlns:a16="http://schemas.microsoft.com/office/drawing/2014/main" id="{9B3EACFC-51AA-5E29-DFD1-6016B5EC7FC7}"/>
              </a:ext>
            </a:extLst>
          </p:cNvPr>
          <p:cNvGrpSpPr/>
          <p:nvPr/>
        </p:nvGrpSpPr>
        <p:grpSpPr>
          <a:xfrm>
            <a:off x="1103884" y="2237689"/>
            <a:ext cx="1994916" cy="1967585"/>
            <a:chOff x="1103884" y="2237689"/>
            <a:chExt cx="1994916" cy="1967585"/>
          </a:xfrm>
        </p:grpSpPr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A89F87C0-C48D-8D66-CC43-FA9A36EE1A30}"/>
                </a:ext>
              </a:extLst>
            </p:cNvPr>
            <p:cNvSpPr/>
            <p:nvPr/>
          </p:nvSpPr>
          <p:spPr>
            <a:xfrm>
              <a:off x="1187632" y="2237689"/>
              <a:ext cx="1860368" cy="1021892"/>
            </a:xfrm>
            <a:custGeom>
              <a:avLst/>
              <a:gdLst>
                <a:gd name="csX0" fmla="*/ 930184 w 1860368"/>
                <a:gd name="csY0" fmla="*/ 0 h 1021892"/>
                <a:gd name="csX1" fmla="*/ 1860368 w 1860368"/>
                <a:gd name="csY1" fmla="*/ 973478 h 1021892"/>
                <a:gd name="csX2" fmla="*/ 1858032 w 1860368"/>
                <a:gd name="csY2" fmla="*/ 1021892 h 1021892"/>
                <a:gd name="csX3" fmla="*/ 2336 w 1860368"/>
                <a:gd name="csY3" fmla="*/ 1021892 h 1021892"/>
                <a:gd name="csX4" fmla="*/ 0 w 1860368"/>
                <a:gd name="csY4" fmla="*/ 973478 h 1021892"/>
                <a:gd name="csX5" fmla="*/ 930184 w 1860368"/>
                <a:gd name="csY5" fmla="*/ 0 h 1021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860368" h="1021892">
                  <a:moveTo>
                    <a:pt x="930184" y="0"/>
                  </a:moveTo>
                  <a:cubicBezTo>
                    <a:pt x="1443910" y="0"/>
                    <a:pt x="1860368" y="435841"/>
                    <a:pt x="1860368" y="973478"/>
                  </a:cubicBezTo>
                  <a:lnTo>
                    <a:pt x="1858032" y="1021892"/>
                  </a:lnTo>
                  <a:lnTo>
                    <a:pt x="2336" y="1021892"/>
                  </a:lnTo>
                  <a:lnTo>
                    <a:pt x="0" y="973478"/>
                  </a:lnTo>
                  <a:cubicBezTo>
                    <a:pt x="0" y="435841"/>
                    <a:pt x="416458" y="0"/>
                    <a:pt x="930184" y="0"/>
                  </a:cubicBezTo>
                  <a:close/>
                </a:path>
              </a:pathLst>
            </a:cu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5" name="Text 10">
              <a:extLst>
                <a:ext uri="{FF2B5EF4-FFF2-40B4-BE49-F238E27FC236}">
                  <a16:creationId xmlns:a16="http://schemas.microsoft.com/office/drawing/2014/main" id="{00160D2B-62FB-A6E1-B969-B23370C7B333}"/>
                </a:ext>
              </a:extLst>
            </p:cNvPr>
            <p:cNvSpPr/>
            <p:nvPr/>
          </p:nvSpPr>
          <p:spPr>
            <a:xfrm>
              <a:off x="1103884" y="2470149"/>
              <a:ext cx="1994916" cy="4664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1000</a:t>
              </a:r>
              <a:endParaRPr lang="en-US" sz="3000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6" name="Text 11">
              <a:extLst>
                <a:ext uri="{FF2B5EF4-FFF2-40B4-BE49-F238E27FC236}">
                  <a16:creationId xmlns:a16="http://schemas.microsoft.com/office/drawing/2014/main" id="{DB967517-9040-4C1E-602C-8D89B430BAA1}"/>
                </a:ext>
              </a:extLst>
            </p:cNvPr>
            <p:cNvSpPr/>
            <p:nvPr/>
          </p:nvSpPr>
          <p:spPr>
            <a:xfrm>
              <a:off x="1103884" y="2901950"/>
              <a:ext cx="1994916" cy="254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000"/>
                </a:lnSpc>
              </a:pPr>
              <a:r>
                <a:rPr lang="en-US" b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€/mois</a:t>
              </a:r>
              <a:endParaRPr lang="en-US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7" name="Text 12">
              <a:extLst>
                <a:ext uri="{FF2B5EF4-FFF2-40B4-BE49-F238E27FC236}">
                  <a16:creationId xmlns:a16="http://schemas.microsoft.com/office/drawing/2014/main" id="{089E6514-6B22-ABA9-52AC-16AF0E839C8B}"/>
                </a:ext>
              </a:extLst>
            </p:cNvPr>
            <p:cNvSpPr/>
            <p:nvPr/>
          </p:nvSpPr>
          <p:spPr>
            <a:xfrm>
              <a:off x="1123442" y="3359149"/>
              <a:ext cx="1955800" cy="8461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1900"/>
                </a:lnSpc>
              </a:pP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Incitant de base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ts val="1900"/>
                </a:lnSpc>
              </a:pP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pour tous les </a:t>
              </a:r>
              <a:r>
                <a:rPr lang="fr-BE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employeurs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CBEE4DA6-2AAC-E084-849F-DF64D9F042BE}"/>
              </a:ext>
            </a:extLst>
          </p:cNvPr>
          <p:cNvGrpSpPr/>
          <p:nvPr/>
        </p:nvGrpSpPr>
        <p:grpSpPr>
          <a:xfrm>
            <a:off x="3568700" y="2237689"/>
            <a:ext cx="2126742" cy="1967585"/>
            <a:chOff x="3568700" y="2237689"/>
            <a:chExt cx="2126742" cy="1967585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AACCBA1E-2419-2F5D-73AE-3182665E4437}"/>
                </a:ext>
              </a:extLst>
            </p:cNvPr>
            <p:cNvSpPr/>
            <p:nvPr/>
          </p:nvSpPr>
          <p:spPr>
            <a:xfrm>
              <a:off x="3689532" y="2237689"/>
              <a:ext cx="1860368" cy="1021892"/>
            </a:xfrm>
            <a:custGeom>
              <a:avLst/>
              <a:gdLst>
                <a:gd name="csX0" fmla="*/ 930184 w 1860368"/>
                <a:gd name="csY0" fmla="*/ 0 h 1021892"/>
                <a:gd name="csX1" fmla="*/ 1860368 w 1860368"/>
                <a:gd name="csY1" fmla="*/ 973478 h 1021892"/>
                <a:gd name="csX2" fmla="*/ 1858032 w 1860368"/>
                <a:gd name="csY2" fmla="*/ 1021892 h 1021892"/>
                <a:gd name="csX3" fmla="*/ 2336 w 1860368"/>
                <a:gd name="csY3" fmla="*/ 1021892 h 1021892"/>
                <a:gd name="csX4" fmla="*/ 0 w 1860368"/>
                <a:gd name="csY4" fmla="*/ 973478 h 1021892"/>
                <a:gd name="csX5" fmla="*/ 930184 w 1860368"/>
                <a:gd name="csY5" fmla="*/ 0 h 1021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860368" h="1021892">
                  <a:moveTo>
                    <a:pt x="930184" y="0"/>
                  </a:moveTo>
                  <a:cubicBezTo>
                    <a:pt x="1443910" y="0"/>
                    <a:pt x="1860368" y="435841"/>
                    <a:pt x="1860368" y="973478"/>
                  </a:cubicBezTo>
                  <a:lnTo>
                    <a:pt x="1858032" y="1021892"/>
                  </a:lnTo>
                  <a:lnTo>
                    <a:pt x="2336" y="1021892"/>
                  </a:lnTo>
                  <a:lnTo>
                    <a:pt x="0" y="973478"/>
                  </a:lnTo>
                  <a:cubicBezTo>
                    <a:pt x="0" y="435841"/>
                    <a:pt x="416458" y="0"/>
                    <a:pt x="930184" y="0"/>
                  </a:cubicBezTo>
                  <a:close/>
                </a:path>
              </a:pathLst>
            </a:cu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6" name="Text 10">
              <a:extLst>
                <a:ext uri="{FF2B5EF4-FFF2-40B4-BE49-F238E27FC236}">
                  <a16:creationId xmlns:a16="http://schemas.microsoft.com/office/drawing/2014/main" id="{0B71DE81-D005-206F-43FC-A2B88E3564D5}"/>
                </a:ext>
              </a:extLst>
            </p:cNvPr>
            <p:cNvSpPr/>
            <p:nvPr/>
          </p:nvSpPr>
          <p:spPr>
            <a:xfrm>
              <a:off x="3605784" y="2470149"/>
              <a:ext cx="1994916" cy="4664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+200</a:t>
              </a:r>
              <a:endParaRPr lang="en-US" sz="3000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7" name="Text 11">
              <a:extLst>
                <a:ext uri="{FF2B5EF4-FFF2-40B4-BE49-F238E27FC236}">
                  <a16:creationId xmlns:a16="http://schemas.microsoft.com/office/drawing/2014/main" id="{61BFD8E4-4246-C964-13FB-BAC7C6DE0257}"/>
                </a:ext>
              </a:extLst>
            </p:cNvPr>
            <p:cNvSpPr/>
            <p:nvPr/>
          </p:nvSpPr>
          <p:spPr>
            <a:xfrm>
              <a:off x="3605784" y="2901950"/>
              <a:ext cx="1994916" cy="254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000"/>
                </a:lnSpc>
              </a:pPr>
              <a:r>
                <a:rPr lang="en-US" b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€/mois</a:t>
              </a:r>
              <a:endParaRPr lang="en-US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8" name="Text 12">
              <a:extLst>
                <a:ext uri="{FF2B5EF4-FFF2-40B4-BE49-F238E27FC236}">
                  <a16:creationId xmlns:a16="http://schemas.microsoft.com/office/drawing/2014/main" id="{AD8CB378-E260-23D8-690C-CB02545B0613}"/>
                </a:ext>
              </a:extLst>
            </p:cNvPr>
            <p:cNvSpPr/>
            <p:nvPr/>
          </p:nvSpPr>
          <p:spPr>
            <a:xfrm>
              <a:off x="3568700" y="3359149"/>
              <a:ext cx="2126742" cy="8461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1900"/>
                </a:lnSpc>
              </a:pPr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Majoration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PME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ts val="1900"/>
                </a:lnSpc>
              </a:pP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&lt; 20 ETP </a:t>
              </a:r>
              <a:b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</a:b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(</a:t>
              </a:r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secteur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marchand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)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2F269C6-BCE2-3236-71A6-563C38ED3031}"/>
              </a:ext>
            </a:extLst>
          </p:cNvPr>
          <p:cNvGrpSpPr/>
          <p:nvPr/>
        </p:nvGrpSpPr>
        <p:grpSpPr>
          <a:xfrm>
            <a:off x="6156053" y="2237689"/>
            <a:ext cx="2142889" cy="1967585"/>
            <a:chOff x="6156053" y="2237689"/>
            <a:chExt cx="2142889" cy="1967585"/>
          </a:xfrm>
        </p:grpSpPr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9045AE0B-EBC5-A9D8-25F6-DF645BE9CC6E}"/>
                </a:ext>
              </a:extLst>
            </p:cNvPr>
            <p:cNvSpPr/>
            <p:nvPr/>
          </p:nvSpPr>
          <p:spPr>
            <a:xfrm>
              <a:off x="6280332" y="2237689"/>
              <a:ext cx="1860368" cy="1021892"/>
            </a:xfrm>
            <a:custGeom>
              <a:avLst/>
              <a:gdLst>
                <a:gd name="csX0" fmla="*/ 930184 w 1860368"/>
                <a:gd name="csY0" fmla="*/ 0 h 1021892"/>
                <a:gd name="csX1" fmla="*/ 1860368 w 1860368"/>
                <a:gd name="csY1" fmla="*/ 973478 h 1021892"/>
                <a:gd name="csX2" fmla="*/ 1858032 w 1860368"/>
                <a:gd name="csY2" fmla="*/ 1021892 h 1021892"/>
                <a:gd name="csX3" fmla="*/ 2336 w 1860368"/>
                <a:gd name="csY3" fmla="*/ 1021892 h 1021892"/>
                <a:gd name="csX4" fmla="*/ 0 w 1860368"/>
                <a:gd name="csY4" fmla="*/ 973478 h 1021892"/>
                <a:gd name="csX5" fmla="*/ 930184 w 1860368"/>
                <a:gd name="csY5" fmla="*/ 0 h 1021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860368" h="1021892">
                  <a:moveTo>
                    <a:pt x="930184" y="0"/>
                  </a:moveTo>
                  <a:cubicBezTo>
                    <a:pt x="1443910" y="0"/>
                    <a:pt x="1860368" y="435841"/>
                    <a:pt x="1860368" y="973478"/>
                  </a:cubicBezTo>
                  <a:lnTo>
                    <a:pt x="1858032" y="1021892"/>
                  </a:lnTo>
                  <a:lnTo>
                    <a:pt x="2336" y="1021892"/>
                  </a:lnTo>
                  <a:lnTo>
                    <a:pt x="0" y="973478"/>
                  </a:lnTo>
                  <a:cubicBezTo>
                    <a:pt x="0" y="435841"/>
                    <a:pt x="416458" y="0"/>
                    <a:pt x="930184" y="0"/>
                  </a:cubicBezTo>
                  <a:close/>
                </a:path>
              </a:pathLst>
            </a:cu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8" name="Text 10">
              <a:extLst>
                <a:ext uri="{FF2B5EF4-FFF2-40B4-BE49-F238E27FC236}">
                  <a16:creationId xmlns:a16="http://schemas.microsoft.com/office/drawing/2014/main" id="{720B7AD6-A855-21BE-B222-44C12A32D5E1}"/>
                </a:ext>
              </a:extLst>
            </p:cNvPr>
            <p:cNvSpPr/>
            <p:nvPr/>
          </p:nvSpPr>
          <p:spPr>
            <a:xfrm>
              <a:off x="6196584" y="2470149"/>
              <a:ext cx="1994916" cy="4664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43.200</a:t>
              </a:r>
              <a:endParaRPr lang="en-US" sz="3000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9" name="Text 11">
              <a:extLst>
                <a:ext uri="{FF2B5EF4-FFF2-40B4-BE49-F238E27FC236}">
                  <a16:creationId xmlns:a16="http://schemas.microsoft.com/office/drawing/2014/main" id="{ACF87971-38AD-B0EE-DDEB-0B1DFF9465CE}"/>
                </a:ext>
              </a:extLst>
            </p:cNvPr>
            <p:cNvSpPr/>
            <p:nvPr/>
          </p:nvSpPr>
          <p:spPr>
            <a:xfrm>
              <a:off x="6196584" y="2901950"/>
              <a:ext cx="1994916" cy="254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000"/>
                </a:lnSpc>
              </a:pPr>
              <a:r>
                <a:rPr lang="en-US" b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€ max</a:t>
              </a:r>
              <a:endParaRPr lang="en-US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0" name="Text 12">
              <a:extLst>
                <a:ext uri="{FF2B5EF4-FFF2-40B4-BE49-F238E27FC236}">
                  <a16:creationId xmlns:a16="http://schemas.microsoft.com/office/drawing/2014/main" id="{E9ADD93F-B40D-D0B5-1999-E9A585F449EE}"/>
                </a:ext>
              </a:extLst>
            </p:cNvPr>
            <p:cNvSpPr/>
            <p:nvPr/>
          </p:nvSpPr>
          <p:spPr>
            <a:xfrm>
              <a:off x="6156053" y="3359149"/>
              <a:ext cx="2142889" cy="8461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1900"/>
                </a:lnSpc>
              </a:pP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Pour un temps plein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ts val="1900"/>
                </a:lnSpc>
              </a:pP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avec </a:t>
              </a:r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majoration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PME / 36 </a:t>
              </a:r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mois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D969A68D-94BF-BAC7-68A7-AFBF51F96B51}"/>
              </a:ext>
            </a:extLst>
          </p:cNvPr>
          <p:cNvGrpSpPr/>
          <p:nvPr/>
        </p:nvGrpSpPr>
        <p:grpSpPr>
          <a:xfrm>
            <a:off x="8723884" y="2237689"/>
            <a:ext cx="2000758" cy="1967585"/>
            <a:chOff x="8723884" y="2237689"/>
            <a:chExt cx="2000758" cy="1967585"/>
          </a:xfrm>
        </p:grpSpPr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C7211C0F-1BFA-8B2C-149E-47CD764232B6}"/>
                </a:ext>
              </a:extLst>
            </p:cNvPr>
            <p:cNvSpPr/>
            <p:nvPr/>
          </p:nvSpPr>
          <p:spPr>
            <a:xfrm>
              <a:off x="8807632" y="2237689"/>
              <a:ext cx="1860368" cy="1021892"/>
            </a:xfrm>
            <a:custGeom>
              <a:avLst/>
              <a:gdLst>
                <a:gd name="csX0" fmla="*/ 930184 w 1860368"/>
                <a:gd name="csY0" fmla="*/ 0 h 1021892"/>
                <a:gd name="csX1" fmla="*/ 1860368 w 1860368"/>
                <a:gd name="csY1" fmla="*/ 973478 h 1021892"/>
                <a:gd name="csX2" fmla="*/ 1858032 w 1860368"/>
                <a:gd name="csY2" fmla="*/ 1021892 h 1021892"/>
                <a:gd name="csX3" fmla="*/ 2336 w 1860368"/>
                <a:gd name="csY3" fmla="*/ 1021892 h 1021892"/>
                <a:gd name="csX4" fmla="*/ 0 w 1860368"/>
                <a:gd name="csY4" fmla="*/ 973478 h 1021892"/>
                <a:gd name="csX5" fmla="*/ 930184 w 1860368"/>
                <a:gd name="csY5" fmla="*/ 0 h 1021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860368" h="1021892">
                  <a:moveTo>
                    <a:pt x="930184" y="0"/>
                  </a:moveTo>
                  <a:cubicBezTo>
                    <a:pt x="1443910" y="0"/>
                    <a:pt x="1860368" y="435841"/>
                    <a:pt x="1860368" y="973478"/>
                  </a:cubicBezTo>
                  <a:lnTo>
                    <a:pt x="1858032" y="1021892"/>
                  </a:lnTo>
                  <a:lnTo>
                    <a:pt x="2336" y="1021892"/>
                  </a:lnTo>
                  <a:lnTo>
                    <a:pt x="0" y="973478"/>
                  </a:lnTo>
                  <a:cubicBezTo>
                    <a:pt x="0" y="435841"/>
                    <a:pt x="416458" y="0"/>
                    <a:pt x="930184" y="0"/>
                  </a:cubicBezTo>
                  <a:close/>
                </a:path>
              </a:pathLst>
            </a:cu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3" name="Text 10">
              <a:extLst>
                <a:ext uri="{FF2B5EF4-FFF2-40B4-BE49-F238E27FC236}">
                  <a16:creationId xmlns:a16="http://schemas.microsoft.com/office/drawing/2014/main" id="{97003FC9-F568-32D5-801D-C01BFB7FDBEB}"/>
                </a:ext>
              </a:extLst>
            </p:cNvPr>
            <p:cNvSpPr/>
            <p:nvPr/>
          </p:nvSpPr>
          <p:spPr>
            <a:xfrm>
              <a:off x="8723884" y="2470149"/>
              <a:ext cx="1994916" cy="4664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+1%</a:t>
              </a:r>
              <a:endParaRPr lang="en-US" sz="3000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4" name="Text 11">
              <a:extLst>
                <a:ext uri="{FF2B5EF4-FFF2-40B4-BE49-F238E27FC236}">
                  <a16:creationId xmlns:a16="http://schemas.microsoft.com/office/drawing/2014/main" id="{22B3D42F-8B4F-3051-4873-4C782768C969}"/>
                </a:ext>
              </a:extLst>
            </p:cNvPr>
            <p:cNvSpPr/>
            <p:nvPr/>
          </p:nvSpPr>
          <p:spPr>
            <a:xfrm>
              <a:off x="8723884" y="2901950"/>
              <a:ext cx="1994916" cy="254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2000"/>
                </a:lnSpc>
              </a:pPr>
              <a:r>
                <a:rPr lang="en-US" b="1" err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tous</a:t>
              </a:r>
              <a:r>
                <a:rPr lang="en-US" b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les 2 </a:t>
              </a:r>
              <a:r>
                <a:rPr lang="en-US" b="1" err="1">
                  <a:solidFill>
                    <a:schemeClr val="bg1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ans</a:t>
              </a:r>
              <a:endParaRPr lang="en-US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5" name="Text 12">
              <a:extLst>
                <a:ext uri="{FF2B5EF4-FFF2-40B4-BE49-F238E27FC236}">
                  <a16:creationId xmlns:a16="http://schemas.microsoft.com/office/drawing/2014/main" id="{6E18CF3A-7520-76E2-009D-CA825C46F9DF}"/>
                </a:ext>
              </a:extLst>
            </p:cNvPr>
            <p:cNvSpPr/>
            <p:nvPr/>
          </p:nvSpPr>
          <p:spPr>
            <a:xfrm>
              <a:off x="8768842" y="3359149"/>
              <a:ext cx="1955800" cy="84612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>
                <a:lnSpc>
                  <a:spcPts val="1900"/>
                </a:lnSpc>
              </a:pP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Indexation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dès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janvier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2028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4" name="Image 33">
            <a:extLst>
              <a:ext uri="{FF2B5EF4-FFF2-40B4-BE49-F238E27FC236}">
                <a16:creationId xmlns:a16="http://schemas.microsoft.com/office/drawing/2014/main" id="{5CFA90AA-68AD-A68F-469A-E5CBB2DF17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42682" y="-1"/>
            <a:ext cx="2349318" cy="2117421"/>
          </a:xfrm>
          <a:prstGeom prst="rect">
            <a:avLst/>
          </a:prstGeom>
        </p:spPr>
      </p:pic>
      <p:sp>
        <p:nvSpPr>
          <p:cNvPr id="5" name="Text 9">
            <a:extLst>
              <a:ext uri="{FF2B5EF4-FFF2-40B4-BE49-F238E27FC236}">
                <a16:creationId xmlns:a16="http://schemas.microsoft.com/office/drawing/2014/main" id="{DF4767AA-5511-DAD9-7935-5ABBE91254F6}"/>
              </a:ext>
            </a:extLst>
          </p:cNvPr>
          <p:cNvSpPr/>
          <p:nvPr/>
        </p:nvSpPr>
        <p:spPr>
          <a:xfrm>
            <a:off x="248197" y="-391967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0" b="1">
                <a:solidFill>
                  <a:srgbClr val="FFE793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07</a:t>
            </a:r>
            <a:endParaRPr lang="en-US" sz="10000" b="1">
              <a:solidFill>
                <a:srgbClr val="FFE793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30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6CEADD3-F89B-4FAF-8090-01E8A63BA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0B986478-28DB-9904-5BC0-A91646450D5A}"/>
              </a:ext>
            </a:extLst>
          </p:cNvPr>
          <p:cNvSpPr/>
          <p:nvPr/>
        </p:nvSpPr>
        <p:spPr>
          <a:xfrm>
            <a:off x="707136" y="1594134"/>
            <a:ext cx="10672064" cy="397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0080"/>
              </a:lnSpc>
            </a:pPr>
            <a:endParaRPr lang="en-US" sz="32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DD1F4D3-0DEC-CFCA-D27A-3B173F7FC812}"/>
              </a:ext>
            </a:extLst>
          </p:cNvPr>
          <p:cNvSpPr txBox="1"/>
          <p:nvPr/>
        </p:nvSpPr>
        <p:spPr>
          <a:xfrm>
            <a:off x="1148080" y="1300480"/>
            <a:ext cx="9133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sz="240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fr-BE" sz="240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fr-BE" sz="240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fr-BE" sz="240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fr-BE" sz="240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fr-BE" sz="240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fr-BE" sz="240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endParaRPr lang="fr-BE" sz="24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BF06B29-6B6B-3FD7-E2DD-00BE4EB337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70" y="146137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72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D833C-F064-A9FE-BEAA-E7FE63F37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8">
            <a:extLst>
              <a:ext uri="{FF2B5EF4-FFF2-40B4-BE49-F238E27FC236}">
                <a16:creationId xmlns:a16="http://schemas.microsoft.com/office/drawing/2014/main" id="{75A8E765-F41B-FC4D-CF45-3D0E540EFE5F}"/>
              </a:ext>
            </a:extLst>
          </p:cNvPr>
          <p:cNvSpPr txBox="1">
            <a:spLocks/>
          </p:cNvSpPr>
          <p:nvPr/>
        </p:nvSpPr>
        <p:spPr>
          <a:xfrm>
            <a:off x="5899470" y="457206"/>
            <a:ext cx="5416230" cy="150659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QUELLES SONT </a:t>
            </a:r>
            <a:b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</a:br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LES CONDITIONS ?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68EC497-F8EA-D34B-9835-7C487B28C95D}"/>
              </a:ext>
            </a:extLst>
          </p:cNvPr>
          <p:cNvCxnSpPr>
            <a:cxnSpLocks/>
          </p:cNvCxnSpPr>
          <p:nvPr/>
        </p:nvCxnSpPr>
        <p:spPr>
          <a:xfrm>
            <a:off x="6045201" y="2210231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9A6BB181-7D3F-9B74-1A35-23900C81EE68}"/>
              </a:ext>
            </a:extLst>
          </p:cNvPr>
          <p:cNvGrpSpPr/>
          <p:nvPr/>
        </p:nvGrpSpPr>
        <p:grpSpPr>
          <a:xfrm>
            <a:off x="6045201" y="2678778"/>
            <a:ext cx="5029199" cy="1388702"/>
            <a:chOff x="6045201" y="2678778"/>
            <a:chExt cx="5029199" cy="1388702"/>
          </a:xfrm>
        </p:grpSpPr>
        <p:sp>
          <p:nvSpPr>
            <p:cNvPr id="6" name="Text 9">
              <a:extLst>
                <a:ext uri="{FF2B5EF4-FFF2-40B4-BE49-F238E27FC236}">
                  <a16:creationId xmlns:a16="http://schemas.microsoft.com/office/drawing/2014/main" id="{D6E3D468-6197-9903-A1BE-9DA9DA0A9C14}"/>
                </a:ext>
              </a:extLst>
            </p:cNvPr>
            <p:cNvSpPr/>
            <p:nvPr/>
          </p:nvSpPr>
          <p:spPr>
            <a:xfrm>
              <a:off x="6058849" y="3051480"/>
              <a:ext cx="5015551" cy="1016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Minimum </a:t>
              </a:r>
              <a:r>
                <a:rPr lang="en-US" b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3 </a:t>
              </a:r>
              <a:r>
                <a:rPr lang="en-US" b="1" err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mois</a:t>
              </a:r>
              <a:r>
                <a:rPr lang="en-US" b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 </a:t>
              </a:r>
              <a:r>
                <a:rPr lang="en-US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dans </a:t>
              </a:r>
              <a:r>
                <a:rPr lang="en-US" err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une</a:t>
              </a:r>
              <a:r>
                <a:rPr lang="en-US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 </a:t>
              </a:r>
              <a:r>
                <a:rPr lang="en-US" err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unité</a:t>
              </a:r>
              <a:r>
                <a:rPr lang="en-US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 </a:t>
              </a:r>
              <a:r>
                <a:rPr lang="en-US" err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d'établissement</a:t>
              </a:r>
              <a:r>
                <a:rPr lang="en-US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 </a:t>
              </a:r>
              <a:r>
                <a:rPr lang="en-US" err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wallonne</a:t>
              </a:r>
              <a:r>
                <a:rPr lang="en-US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 de langue française. </a:t>
              </a:r>
              <a:r>
                <a:rPr lang="en-US" err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L'occupation</a:t>
              </a:r>
              <a:r>
                <a:rPr lang="en-US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 </a:t>
              </a:r>
              <a:r>
                <a:rPr lang="en-US" err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peut</a:t>
              </a:r>
              <a:r>
                <a:rPr lang="en-US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 </a:t>
              </a:r>
              <a:r>
                <a:rPr lang="en-US" err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être</a:t>
              </a:r>
              <a:r>
                <a:rPr lang="en-US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 continue </a:t>
              </a:r>
              <a:r>
                <a:rPr lang="en-US" err="1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ou</a:t>
              </a:r>
              <a:r>
                <a:rPr lang="en-US">
                  <a:solidFill>
                    <a:srgbClr val="2F3A48"/>
                  </a:solidFill>
                  <a:latin typeface="Aptos Display"/>
                  <a:ea typeface="ui-sans-serif"/>
                  <a:cs typeface="Arial"/>
                </a:rPr>
                <a:t> discontinue.</a:t>
              </a:r>
            </a:p>
          </p:txBody>
        </p:sp>
        <p:sp>
          <p:nvSpPr>
            <p:cNvPr id="7" name="Text 8">
              <a:extLst>
                <a:ext uri="{FF2B5EF4-FFF2-40B4-BE49-F238E27FC236}">
                  <a16:creationId xmlns:a16="http://schemas.microsoft.com/office/drawing/2014/main" id="{527BD2EC-B7BA-8DC6-0BC3-70EFDB4D3D59}"/>
                </a:ext>
              </a:extLst>
            </p:cNvPr>
            <p:cNvSpPr/>
            <p:nvPr/>
          </p:nvSpPr>
          <p:spPr>
            <a:xfrm>
              <a:off x="6045201" y="2678778"/>
              <a:ext cx="4792980" cy="254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000"/>
                </a:lnSpc>
              </a:pPr>
              <a:r>
                <a:rPr lang="en-US" sz="2600" b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Durée minimale d'occupation</a:t>
              </a:r>
              <a:endParaRPr lang="en-US" sz="2600" b="1">
                <a:solidFill>
                  <a:srgbClr val="5C5EA7"/>
                </a:solidFill>
                <a:latin typeface="Aptos Display" panose="020B0004020202020204" pitchFamily="34" charset="0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D81FCB0-35FC-2D02-F280-05FA4E47BFE8}"/>
              </a:ext>
            </a:extLst>
          </p:cNvPr>
          <p:cNvGrpSpPr/>
          <p:nvPr/>
        </p:nvGrpSpPr>
        <p:grpSpPr>
          <a:xfrm>
            <a:off x="6058849" y="4224282"/>
            <a:ext cx="5347886" cy="1369569"/>
            <a:chOff x="6058849" y="4224282"/>
            <a:chExt cx="5347886" cy="1369569"/>
          </a:xfrm>
        </p:grpSpPr>
        <p:sp>
          <p:nvSpPr>
            <p:cNvPr id="8" name="Text 10">
              <a:extLst>
                <a:ext uri="{FF2B5EF4-FFF2-40B4-BE49-F238E27FC236}">
                  <a16:creationId xmlns:a16="http://schemas.microsoft.com/office/drawing/2014/main" id="{064C66D1-D6B4-BC14-8EF7-8784191EE884}"/>
                </a:ext>
              </a:extLst>
            </p:cNvPr>
            <p:cNvSpPr/>
            <p:nvPr/>
          </p:nvSpPr>
          <p:spPr>
            <a:xfrm>
              <a:off x="6058849" y="4224282"/>
              <a:ext cx="4792980" cy="254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000"/>
                </a:lnSpc>
              </a:pPr>
              <a:r>
                <a:rPr lang="en-US" sz="2600" b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Régime de travail</a:t>
              </a:r>
              <a:endParaRPr lang="en-US" sz="2600">
                <a:solidFill>
                  <a:srgbClr val="5C5EA7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9" name="Text 11">
              <a:extLst>
                <a:ext uri="{FF2B5EF4-FFF2-40B4-BE49-F238E27FC236}">
                  <a16:creationId xmlns:a16="http://schemas.microsoft.com/office/drawing/2014/main" id="{6A701858-F11B-E258-46D8-E67C5E16AD12}"/>
                </a:ext>
              </a:extLst>
            </p:cNvPr>
            <p:cNvSpPr/>
            <p:nvPr/>
          </p:nvSpPr>
          <p:spPr>
            <a:xfrm>
              <a:off x="6391184" y="4605259"/>
              <a:ext cx="5015551" cy="988592"/>
            </a:xfrm>
            <a:prstGeom prst="rect">
              <a:avLst/>
            </a:prstGeom>
            <a:noFill/>
            <a:ln/>
          </p:spPr>
          <p:txBody>
            <a:bodyPr wrap="square" lIns="0" tIns="0" rIns="0" bIns="0" numCol="2" spcCol="144000" rtlCol="0" anchor="t"/>
            <a:lstStyle/>
            <a:p>
              <a:pPr>
                <a:lnSpc>
                  <a:spcPts val="2500"/>
                </a:lnSpc>
              </a:pPr>
              <a:r>
                <a:rPr lang="en-US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Minimum </a:t>
              </a:r>
              <a:r>
                <a:rPr lang="en-US" b="1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mi-temps</a:t>
              </a:r>
              <a:r>
                <a:rPr lang="en-US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. </a:t>
              </a:r>
            </a:p>
            <a:p>
              <a:pPr>
                <a:lnSpc>
                  <a:spcPts val="2500"/>
                </a:lnSpc>
              </a:pPr>
              <a:r>
                <a:rPr lang="en-US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CDI</a:t>
              </a:r>
            </a:p>
            <a:p>
              <a:pPr>
                <a:lnSpc>
                  <a:spcPts val="2500"/>
                </a:lnSpc>
              </a:pPr>
              <a:r>
                <a:rPr lang="en-US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CDD (min. 3 </a:t>
              </a:r>
              <a:r>
                <a:rPr lang="en-US" err="1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mois</a:t>
              </a:r>
              <a:r>
                <a:rPr lang="en-US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)</a:t>
              </a:r>
            </a:p>
            <a:p>
              <a:pPr>
                <a:lnSpc>
                  <a:spcPts val="2500"/>
                </a:lnSpc>
              </a:pPr>
              <a:r>
                <a:rPr lang="en-US" err="1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Contrat</a:t>
              </a:r>
              <a:r>
                <a:rPr lang="en-US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err="1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saisonnier</a:t>
              </a:r>
              <a:endParaRPr lang="en-US"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endParaRPr>
            </a:p>
            <a:p>
              <a:pPr>
                <a:lnSpc>
                  <a:spcPts val="2500"/>
                </a:lnSpc>
              </a:pPr>
              <a:r>
                <a:rPr lang="en-US" err="1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Contrat</a:t>
              </a:r>
              <a:r>
                <a:rPr lang="en-US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err="1"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intérimaire</a:t>
              </a:r>
              <a:endParaRPr lang="en-US">
                <a:latin typeface="Aptos Display" panose="020B0004020202020204" pitchFamily="34" charset="0"/>
              </a:endParaRP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389D9C47-B937-4EA9-E83D-9428DB918B97}"/>
                </a:ext>
              </a:extLst>
            </p:cNvPr>
            <p:cNvCxnSpPr>
              <a:cxnSpLocks/>
            </p:cNvCxnSpPr>
            <p:nvPr/>
          </p:nvCxnSpPr>
          <p:spPr>
            <a:xfrm>
              <a:off x="6082402" y="4774746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432ED62E-956B-A0FB-A22C-B0D4BF9C87A3}"/>
                </a:ext>
              </a:extLst>
            </p:cNvPr>
            <p:cNvCxnSpPr>
              <a:cxnSpLocks/>
            </p:cNvCxnSpPr>
            <p:nvPr/>
          </p:nvCxnSpPr>
          <p:spPr>
            <a:xfrm>
              <a:off x="6082402" y="5086505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89F5C840-A20F-C4F6-87DD-2917D4BC86E3}"/>
                </a:ext>
              </a:extLst>
            </p:cNvPr>
            <p:cNvCxnSpPr>
              <a:cxnSpLocks/>
            </p:cNvCxnSpPr>
            <p:nvPr/>
          </p:nvCxnSpPr>
          <p:spPr>
            <a:xfrm>
              <a:off x="6082402" y="5401344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4E45E8C8-E615-2B2C-91C2-A0C30D742CD0}"/>
                </a:ext>
              </a:extLst>
            </p:cNvPr>
            <p:cNvCxnSpPr>
              <a:cxnSpLocks/>
            </p:cNvCxnSpPr>
            <p:nvPr/>
          </p:nvCxnSpPr>
          <p:spPr>
            <a:xfrm>
              <a:off x="8672693" y="4765677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83EC6D67-14B6-DB9D-1831-82D12FDA9EEE}"/>
                </a:ext>
              </a:extLst>
            </p:cNvPr>
            <p:cNvCxnSpPr>
              <a:cxnSpLocks/>
            </p:cNvCxnSpPr>
            <p:nvPr/>
          </p:nvCxnSpPr>
          <p:spPr>
            <a:xfrm>
              <a:off x="8672693" y="5094099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ECDA5DB5-FBA2-F553-37E3-37584D349C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0" y="5128330"/>
            <a:ext cx="12192000" cy="1460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9AEBDE9-D6D5-0E46-7CDF-AA095D09C7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871"/>
            <a:ext cx="5632770" cy="6866130"/>
          </a:xfrm>
          <a:prstGeom prst="rect">
            <a:avLst/>
          </a:prstGeom>
        </p:spPr>
      </p:pic>
      <p:sp>
        <p:nvSpPr>
          <p:cNvPr id="4" name="Text 9">
            <a:extLst>
              <a:ext uri="{FF2B5EF4-FFF2-40B4-BE49-F238E27FC236}">
                <a16:creationId xmlns:a16="http://schemas.microsoft.com/office/drawing/2014/main" id="{841E647E-7FCD-30F6-D37A-4EE47679810A}"/>
              </a:ext>
            </a:extLst>
          </p:cNvPr>
          <p:cNvSpPr/>
          <p:nvPr/>
        </p:nvSpPr>
        <p:spPr>
          <a:xfrm>
            <a:off x="10533919" y="-391967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0" b="1">
                <a:solidFill>
                  <a:srgbClr val="FFE793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08</a:t>
            </a:r>
            <a:endParaRPr lang="en-US" sz="10000" b="1">
              <a:solidFill>
                <a:srgbClr val="FFE793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352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468C1-8152-B6BF-84BB-95536FE7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CD02E7E-1B85-A0D5-8F38-BBC00E124001}"/>
              </a:ext>
            </a:extLst>
          </p:cNvPr>
          <p:cNvGrpSpPr/>
          <p:nvPr/>
        </p:nvGrpSpPr>
        <p:grpSpPr>
          <a:xfrm>
            <a:off x="1096910" y="765066"/>
            <a:ext cx="5588486" cy="1372156"/>
            <a:chOff x="1096910" y="720096"/>
            <a:chExt cx="5588486" cy="1372156"/>
          </a:xfrm>
        </p:grpSpPr>
        <p:sp>
          <p:nvSpPr>
            <p:cNvPr id="5" name="Text 12">
              <a:extLst>
                <a:ext uri="{FF2B5EF4-FFF2-40B4-BE49-F238E27FC236}">
                  <a16:creationId xmlns:a16="http://schemas.microsoft.com/office/drawing/2014/main" id="{8C064E28-E5BD-69D4-6AAE-26FC12C2D47B}"/>
                </a:ext>
              </a:extLst>
            </p:cNvPr>
            <p:cNvSpPr/>
            <p:nvPr/>
          </p:nvSpPr>
          <p:spPr>
            <a:xfrm>
              <a:off x="1096910" y="720096"/>
              <a:ext cx="4792980" cy="254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000"/>
                </a:lnSpc>
              </a:pPr>
              <a:r>
                <a:rPr lang="en-US" sz="2600" b="1" err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Déclaration</a:t>
              </a:r>
              <a:r>
                <a:rPr lang="en-US" sz="2600" b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sur l'honneur</a:t>
              </a:r>
              <a:endParaRPr lang="en-US" sz="2600">
                <a:solidFill>
                  <a:srgbClr val="5C5EA7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0" name="Text 13">
              <a:extLst>
                <a:ext uri="{FF2B5EF4-FFF2-40B4-BE49-F238E27FC236}">
                  <a16:creationId xmlns:a16="http://schemas.microsoft.com/office/drawing/2014/main" id="{FC87477A-EF4D-7D9D-5D8B-CF441F9E2AA5}"/>
                </a:ext>
              </a:extLst>
            </p:cNvPr>
            <p:cNvSpPr/>
            <p:nvPr/>
          </p:nvSpPr>
          <p:spPr>
            <a:xfrm>
              <a:off x="1115774" y="1076252"/>
              <a:ext cx="5569622" cy="1016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L'employeur signe une déclaration d'engagement d'occupation minimale de 3 mois lors de l'introduction de la </a:t>
              </a:r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demande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.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19E4440F-3032-BC40-DBFD-EBB6869ACE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77273" y="-605"/>
            <a:ext cx="5514727" cy="5965450"/>
          </a:xfrm>
          <a:prstGeom prst="rect">
            <a:avLst/>
          </a:prstGeo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B3D0EDAC-A2EA-B7D2-500A-B30C684C70EF}"/>
              </a:ext>
            </a:extLst>
          </p:cNvPr>
          <p:cNvGrpSpPr/>
          <p:nvPr/>
        </p:nvGrpSpPr>
        <p:grpSpPr>
          <a:xfrm>
            <a:off x="1110626" y="2282761"/>
            <a:ext cx="5143114" cy="2315750"/>
            <a:chOff x="1110626" y="2500978"/>
            <a:chExt cx="5143114" cy="2315750"/>
          </a:xfrm>
        </p:grpSpPr>
        <p:sp>
          <p:nvSpPr>
            <p:cNvPr id="14" name="Text 16">
              <a:extLst>
                <a:ext uri="{FF2B5EF4-FFF2-40B4-BE49-F238E27FC236}">
                  <a16:creationId xmlns:a16="http://schemas.microsoft.com/office/drawing/2014/main" id="{32C12C4C-AA76-66AE-64EB-5A4650A4B413}"/>
                </a:ext>
              </a:extLst>
            </p:cNvPr>
            <p:cNvSpPr/>
            <p:nvPr/>
          </p:nvSpPr>
          <p:spPr>
            <a:xfrm>
              <a:off x="1110627" y="2500978"/>
              <a:ext cx="4792980" cy="254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000"/>
                </a:lnSpc>
              </a:pPr>
              <a:r>
                <a:rPr lang="en-US" sz="2600" b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Non-</a:t>
              </a:r>
              <a:r>
                <a:rPr lang="en-US" sz="2600" b="1" err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cumul</a:t>
              </a:r>
              <a:endParaRPr lang="en-US" sz="2600">
                <a:solidFill>
                  <a:srgbClr val="5C5EA7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5" name="Text 17">
              <a:extLst>
                <a:ext uri="{FF2B5EF4-FFF2-40B4-BE49-F238E27FC236}">
                  <a16:creationId xmlns:a16="http://schemas.microsoft.com/office/drawing/2014/main" id="{FC8187BB-A74D-4345-5C42-E02E66F18AC8}"/>
                </a:ext>
              </a:extLst>
            </p:cNvPr>
            <p:cNvSpPr/>
            <p:nvPr/>
          </p:nvSpPr>
          <p:spPr>
            <a:xfrm>
              <a:off x="1122310" y="4206593"/>
              <a:ext cx="5010775" cy="61013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b="1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Cumul</a:t>
              </a:r>
              <a:r>
                <a:rPr lang="en-US" b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possible 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avec les réductions fédérales (structurelles, 1</a:t>
              </a:r>
              <a:r>
                <a:rPr lang="en-US" baseline="30000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ers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engagements)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26" name="Text 17">
              <a:extLst>
                <a:ext uri="{FF2B5EF4-FFF2-40B4-BE49-F238E27FC236}">
                  <a16:creationId xmlns:a16="http://schemas.microsoft.com/office/drawing/2014/main" id="{9C576B02-0773-A2B9-ED7F-29ABD240DE8F}"/>
                </a:ext>
              </a:extLst>
            </p:cNvPr>
            <p:cNvSpPr/>
            <p:nvPr/>
          </p:nvSpPr>
          <p:spPr>
            <a:xfrm>
              <a:off x="1110626" y="2860617"/>
              <a:ext cx="4576468" cy="37135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L’incitant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b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ne </a:t>
              </a:r>
              <a:r>
                <a:rPr lang="en-US" b="1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peut</a:t>
              </a:r>
              <a:r>
                <a:rPr lang="en-US" b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pas être cumulé 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avec :</a:t>
              </a:r>
            </a:p>
          </p:txBody>
        </p:sp>
        <p:sp>
          <p:nvSpPr>
            <p:cNvPr id="27" name="Text 17">
              <a:extLst>
                <a:ext uri="{FF2B5EF4-FFF2-40B4-BE49-F238E27FC236}">
                  <a16:creationId xmlns:a16="http://schemas.microsoft.com/office/drawing/2014/main" id="{E5492B55-BB4D-B360-D309-BCE9E1B50CD2}"/>
                </a:ext>
              </a:extLst>
            </p:cNvPr>
            <p:cNvSpPr/>
            <p:nvPr/>
          </p:nvSpPr>
          <p:spPr>
            <a:xfrm>
              <a:off x="1430169" y="3212496"/>
              <a:ext cx="2227431" cy="987905"/>
            </a:xfrm>
            <a:prstGeom prst="rect">
              <a:avLst/>
            </a:prstGeom>
            <a:noFill/>
            <a:ln/>
          </p:spPr>
          <p:txBody>
            <a:bodyPr wrap="square" lIns="0" tIns="0" rIns="0" bIns="0" numCol="1" rtlCol="0" anchor="t"/>
            <a:lstStyle/>
            <a:p>
              <a:pPr>
                <a:lnSpc>
                  <a:spcPts val="2500"/>
                </a:lnSpc>
              </a:pP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Art. 60-61</a:t>
              </a:r>
            </a:p>
            <a:p>
              <a:pPr>
                <a:lnSpc>
                  <a:spcPts val="2500"/>
                </a:lnSpc>
              </a:pP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APE</a:t>
              </a:r>
            </a:p>
            <a:p>
              <a:pPr>
                <a:lnSpc>
                  <a:spcPts val="2500"/>
                </a:lnSpc>
              </a:pPr>
              <a:r>
                <a:rPr lang="fr-BE">
                  <a:solidFill>
                    <a:srgbClr val="2F3A48"/>
                  </a:solidFill>
                  <a:latin typeface="Aptos Display" panose="020B0004020202020204" pitchFamily="34" charset="0"/>
                </a:rPr>
                <a:t>les aides abrogées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28" name="Connecteur droit avec flèche 27">
              <a:extLst>
                <a:ext uri="{FF2B5EF4-FFF2-40B4-BE49-F238E27FC236}">
                  <a16:creationId xmlns:a16="http://schemas.microsoft.com/office/drawing/2014/main" id="{F6064257-E9A2-FB41-4DB8-9D1BA357D360}"/>
                </a:ext>
              </a:extLst>
            </p:cNvPr>
            <p:cNvCxnSpPr>
              <a:cxnSpLocks/>
            </p:cNvCxnSpPr>
            <p:nvPr/>
          </p:nvCxnSpPr>
          <p:spPr>
            <a:xfrm>
              <a:off x="1135909" y="3374288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83790C93-58EA-B742-0C63-E7FB8866857A}"/>
                </a:ext>
              </a:extLst>
            </p:cNvPr>
            <p:cNvCxnSpPr>
              <a:cxnSpLocks/>
            </p:cNvCxnSpPr>
            <p:nvPr/>
          </p:nvCxnSpPr>
          <p:spPr>
            <a:xfrm>
              <a:off x="1135909" y="3696503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6FF855CF-97CA-FD2C-32F9-475F741BFF50}"/>
                </a:ext>
              </a:extLst>
            </p:cNvPr>
            <p:cNvCxnSpPr>
              <a:cxnSpLocks/>
            </p:cNvCxnSpPr>
            <p:nvPr/>
          </p:nvCxnSpPr>
          <p:spPr>
            <a:xfrm>
              <a:off x="3452925" y="3386102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 17">
              <a:extLst>
                <a:ext uri="{FF2B5EF4-FFF2-40B4-BE49-F238E27FC236}">
                  <a16:creationId xmlns:a16="http://schemas.microsoft.com/office/drawing/2014/main" id="{593CD806-5D85-AE07-8A99-4A0F8C928A9D}"/>
                </a:ext>
              </a:extLst>
            </p:cNvPr>
            <p:cNvSpPr/>
            <p:nvPr/>
          </p:nvSpPr>
          <p:spPr>
            <a:xfrm>
              <a:off x="3740718" y="3225197"/>
              <a:ext cx="2513022" cy="610135"/>
            </a:xfrm>
            <a:prstGeom prst="rect">
              <a:avLst/>
            </a:prstGeom>
            <a:noFill/>
            <a:ln/>
          </p:spPr>
          <p:txBody>
            <a:bodyPr wrap="square" lIns="0" tIns="0" rIns="0" bIns="0" numCol="1" rtlCol="0" anchor="t"/>
            <a:lstStyle/>
            <a:p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Subvention </a:t>
              </a:r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entreprises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d'insertion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0A562B9F-083B-A3E6-EA3A-B6355D7F8A37}"/>
                </a:ext>
              </a:extLst>
            </p:cNvPr>
            <p:cNvCxnSpPr>
              <a:cxnSpLocks/>
            </p:cNvCxnSpPr>
            <p:nvPr/>
          </p:nvCxnSpPr>
          <p:spPr>
            <a:xfrm>
              <a:off x="1135909" y="4006469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B3D2523C-08A9-A05D-13B3-4FF2BABBAEA6}"/>
              </a:ext>
            </a:extLst>
          </p:cNvPr>
          <p:cNvGrpSpPr/>
          <p:nvPr/>
        </p:nvGrpSpPr>
        <p:grpSpPr>
          <a:xfrm>
            <a:off x="1110625" y="4858742"/>
            <a:ext cx="5569622" cy="1447839"/>
            <a:chOff x="1110625" y="4843752"/>
            <a:chExt cx="5569622" cy="1447839"/>
          </a:xfrm>
        </p:grpSpPr>
        <p:sp>
          <p:nvSpPr>
            <p:cNvPr id="16" name="Text 18">
              <a:extLst>
                <a:ext uri="{FF2B5EF4-FFF2-40B4-BE49-F238E27FC236}">
                  <a16:creationId xmlns:a16="http://schemas.microsoft.com/office/drawing/2014/main" id="{01C1312F-C9DB-980C-1A04-76BA28DA2814}"/>
                </a:ext>
              </a:extLst>
            </p:cNvPr>
            <p:cNvSpPr/>
            <p:nvPr/>
          </p:nvSpPr>
          <p:spPr>
            <a:xfrm>
              <a:off x="1110627" y="4843752"/>
              <a:ext cx="4792980" cy="254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>
                <a:lnSpc>
                  <a:spcPts val="2000"/>
                </a:lnSpc>
              </a:pPr>
              <a:r>
                <a:rPr lang="en-US" sz="2600" b="1" err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Contrôles</a:t>
              </a:r>
              <a:r>
                <a:rPr lang="en-US" sz="2600" b="1">
                  <a:solidFill>
                    <a:srgbClr val="5C5EA7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par le Forem</a:t>
              </a:r>
              <a:endParaRPr lang="en-US" sz="2600">
                <a:solidFill>
                  <a:srgbClr val="5C5EA7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7" name="Text 19">
              <a:extLst>
                <a:ext uri="{FF2B5EF4-FFF2-40B4-BE49-F238E27FC236}">
                  <a16:creationId xmlns:a16="http://schemas.microsoft.com/office/drawing/2014/main" id="{DBAC6634-4D0B-DDB7-BA75-2F8A96D457B4}"/>
                </a:ext>
              </a:extLst>
            </p:cNvPr>
            <p:cNvSpPr/>
            <p:nvPr/>
          </p:nvSpPr>
          <p:spPr>
            <a:xfrm>
              <a:off x="1110625" y="5199352"/>
              <a:ext cx="5569622" cy="61013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Le Forem contrôle chaque trimestre via DIMONA + DMFA : engagement correct, durée, régime mi-temps.</a:t>
              </a:r>
            </a:p>
          </p:txBody>
        </p:sp>
        <p:sp>
          <p:nvSpPr>
            <p:cNvPr id="20" name="Text 19">
              <a:extLst>
                <a:ext uri="{FF2B5EF4-FFF2-40B4-BE49-F238E27FC236}">
                  <a16:creationId xmlns:a16="http://schemas.microsoft.com/office/drawing/2014/main" id="{958A7927-C764-1184-46CC-51251BC253EF}"/>
                </a:ext>
              </a:extLst>
            </p:cNvPr>
            <p:cNvSpPr/>
            <p:nvPr/>
          </p:nvSpPr>
          <p:spPr>
            <a:xfrm>
              <a:off x="1110625" y="5915911"/>
              <a:ext cx="4134475" cy="375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err="1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Récupération</a:t>
              </a:r>
              <a:r>
                <a:rPr lang="en-US">
                  <a:solidFill>
                    <a:srgbClr val="2F3A48"/>
                  </a:solidFill>
                  <a:latin typeface="Aptos Display" panose="020B0004020202020204" pitchFamily="34" charset="0"/>
                  <a:ea typeface="ui-sans-serif" pitchFamily="34" charset="-122"/>
                  <a:cs typeface="Arial" panose="020B0604020202020204" pitchFamily="34" charset="0"/>
                </a:rPr>
                <a:t> des indus si non-respect.</a:t>
              </a:r>
              <a:endParaRPr lang="en-US">
                <a:solidFill>
                  <a:srgbClr val="2F3A48"/>
                </a:solidFill>
                <a:latin typeface="Aptos Display" panose="020B0004020202020204" pitchFamily="34" charset="0"/>
              </a:endParaRPr>
            </a:p>
          </p:txBody>
        </p:sp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0271C216-0EF8-CCF3-3628-BA66D7FEE7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28934" flipV="1">
            <a:off x="9542837" y="4482337"/>
            <a:ext cx="288290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60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2CAFA-10F8-0E04-FCB1-BED41B7B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avec coin arrondi 1">
            <a:extLst>
              <a:ext uri="{FF2B5EF4-FFF2-40B4-BE49-F238E27FC236}">
                <a16:creationId xmlns:a16="http://schemas.microsoft.com/office/drawing/2014/main" id="{099888ED-5F10-B870-3734-5FAF446291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378823" y="378823"/>
            <a:ext cx="11416936" cy="6152606"/>
          </a:xfrm>
          <a:prstGeom prst="round1Rect">
            <a:avLst>
              <a:gd name="adj" fmla="val 29189"/>
            </a:avLst>
          </a:prstGeom>
          <a:gradFill>
            <a:gsLst>
              <a:gs pos="0">
                <a:srgbClr val="FF5E6C"/>
              </a:gs>
              <a:gs pos="90000">
                <a:srgbClr val="5C5EA7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7E25BD6-0276-49FE-830B-DC3B39516128}"/>
              </a:ext>
            </a:extLst>
          </p:cNvPr>
          <p:cNvCxnSpPr>
            <a:cxnSpLocks/>
          </p:cNvCxnSpPr>
          <p:nvPr/>
        </p:nvCxnSpPr>
        <p:spPr>
          <a:xfrm flipV="1">
            <a:off x="1802966" y="139485"/>
            <a:ext cx="0" cy="6524786"/>
          </a:xfrm>
          <a:prstGeom prst="line">
            <a:avLst/>
          </a:prstGeom>
          <a:ln w="101600">
            <a:solidFill>
              <a:schemeClr val="bg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8">
            <a:extLst>
              <a:ext uri="{FF2B5EF4-FFF2-40B4-BE49-F238E27FC236}">
                <a16:creationId xmlns:a16="http://schemas.microsoft.com/office/drawing/2014/main" id="{4CCE1E26-A982-85EB-5CE4-72EDA55F6D8B}"/>
              </a:ext>
            </a:extLst>
          </p:cNvPr>
          <p:cNvSpPr txBox="1">
            <a:spLocks/>
          </p:cNvSpPr>
          <p:nvPr/>
        </p:nvSpPr>
        <p:spPr>
          <a:xfrm rot="16200000">
            <a:off x="-1846771" y="3092382"/>
            <a:ext cx="6152606" cy="7254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6000" b="1" spc="600">
                <a:solidFill>
                  <a:schemeClr val="bg1"/>
                </a:solidFill>
              </a:rPr>
              <a:t>À RETENIR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66E510E3-4905-B3ED-7A65-4D78119F8792}"/>
              </a:ext>
            </a:extLst>
          </p:cNvPr>
          <p:cNvGrpSpPr/>
          <p:nvPr/>
        </p:nvGrpSpPr>
        <p:grpSpPr>
          <a:xfrm>
            <a:off x="2281716" y="4387023"/>
            <a:ext cx="4257814" cy="1094756"/>
            <a:chOff x="2281716" y="4402013"/>
            <a:chExt cx="4257814" cy="1094756"/>
          </a:xfrm>
        </p:grpSpPr>
        <p:sp>
          <p:nvSpPr>
            <p:cNvPr id="13" name="Text 19">
              <a:extLst>
                <a:ext uri="{FF2B5EF4-FFF2-40B4-BE49-F238E27FC236}">
                  <a16:creationId xmlns:a16="http://schemas.microsoft.com/office/drawing/2014/main" id="{21133323-CBA1-E648-D1F0-80A258DD5B6E}"/>
                </a:ext>
              </a:extLst>
            </p:cNvPr>
            <p:cNvSpPr/>
            <p:nvPr/>
          </p:nvSpPr>
          <p:spPr>
            <a:xfrm>
              <a:off x="3373173" y="4598130"/>
              <a:ext cx="3166357" cy="88886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300" b="1" err="1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Depuis</a:t>
              </a:r>
              <a:r>
                <a:rPr lang="en-US" sz="2300" b="1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 LE 1</a:t>
              </a:r>
              <a:r>
                <a:rPr lang="en-US" sz="2300" b="1" baseline="30000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ER</a:t>
              </a:r>
              <a:r>
                <a:rPr lang="en-US" sz="2300" b="1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br>
                <a:rPr lang="en-US" sz="2300" b="1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</a:br>
              <a:r>
                <a:rPr lang="en-US" sz="2300" b="1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JUILLET 2026</a:t>
              </a:r>
              <a:endParaRPr lang="en-US" sz="2300">
                <a:solidFill>
                  <a:srgbClr val="FFE793"/>
                </a:solidFill>
              </a:endParaRPr>
            </a:p>
            <a:p>
              <a:r>
                <a:rPr lang="en-US" sz="2133" err="1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Demande</a:t>
              </a:r>
              <a: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133" err="1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obligatoire</a:t>
              </a:r>
              <a: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 via </a:t>
              </a:r>
              <a:r>
                <a:rPr lang="en-US" sz="2133" err="1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votre</a:t>
              </a:r>
              <a: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133" err="1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espace</a:t>
              </a:r>
              <a: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 </a:t>
              </a:r>
              <a:r>
                <a:rPr lang="en-US" sz="2133" err="1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entreprise</a:t>
              </a:r>
              <a:endParaRPr lang="en-US" sz="2133">
                <a:solidFill>
                  <a:schemeClr val="bg1"/>
                </a:solidFill>
              </a:endParaRP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4807ADB-48E4-F3B3-328D-64D752684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1716" y="4402013"/>
              <a:ext cx="1094756" cy="1094756"/>
            </a:xfrm>
            <a:prstGeom prst="rect">
              <a:avLst/>
            </a:prstGeom>
          </p:spPr>
        </p:pic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FFD79332-6FB8-64F1-9841-A9649FE5D127}"/>
              </a:ext>
            </a:extLst>
          </p:cNvPr>
          <p:cNvGrpSpPr/>
          <p:nvPr/>
        </p:nvGrpSpPr>
        <p:grpSpPr>
          <a:xfrm>
            <a:off x="6844645" y="4583140"/>
            <a:ext cx="3622600" cy="888865"/>
            <a:chOff x="6844645" y="4598130"/>
            <a:chExt cx="3622600" cy="888865"/>
          </a:xfrm>
        </p:grpSpPr>
        <p:sp>
          <p:nvSpPr>
            <p:cNvPr id="9" name="Text 11">
              <a:extLst>
                <a:ext uri="{FF2B5EF4-FFF2-40B4-BE49-F238E27FC236}">
                  <a16:creationId xmlns:a16="http://schemas.microsoft.com/office/drawing/2014/main" id="{DB8028AA-10C4-A0F6-F3C2-868344146B70}"/>
                </a:ext>
              </a:extLst>
            </p:cNvPr>
            <p:cNvSpPr/>
            <p:nvPr/>
          </p:nvSpPr>
          <p:spPr>
            <a:xfrm>
              <a:off x="7613912" y="4598130"/>
              <a:ext cx="2853333" cy="88886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300" b="1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1.000 €/MOIS</a:t>
              </a:r>
              <a:endParaRPr lang="en-US" sz="2300">
                <a:solidFill>
                  <a:srgbClr val="FFE793"/>
                </a:solidFill>
              </a:endParaRPr>
            </a:p>
            <a:p>
              <a: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+200 € PME &lt;20 ETP</a:t>
              </a:r>
              <a:endParaRPr lang="en-US" sz="2133">
                <a:solidFill>
                  <a:schemeClr val="bg1"/>
                </a:solidFill>
              </a:endParaRPr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D751E9EB-8B44-106F-4E88-4CDF835F0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</a:blip>
            <a:stretch>
              <a:fillRect/>
            </a:stretch>
          </p:blipFill>
          <p:spPr>
            <a:xfrm>
              <a:off x="6844645" y="4665756"/>
              <a:ext cx="569208" cy="569208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F34AA384-A08D-1D15-8DA8-A0766E41DFF0}"/>
              </a:ext>
            </a:extLst>
          </p:cNvPr>
          <p:cNvGrpSpPr/>
          <p:nvPr/>
        </p:nvGrpSpPr>
        <p:grpSpPr>
          <a:xfrm>
            <a:off x="2281716" y="1170561"/>
            <a:ext cx="3937455" cy="1098768"/>
            <a:chOff x="2281716" y="1185551"/>
            <a:chExt cx="3937455" cy="1098768"/>
          </a:xfrm>
        </p:grpSpPr>
        <p:sp>
          <p:nvSpPr>
            <p:cNvPr id="8" name="Text 9">
              <a:extLst>
                <a:ext uri="{FF2B5EF4-FFF2-40B4-BE49-F238E27FC236}">
                  <a16:creationId xmlns:a16="http://schemas.microsoft.com/office/drawing/2014/main" id="{FCF4E4D3-F639-489E-21EC-BAAD284416D3}"/>
                </a:ext>
              </a:extLst>
            </p:cNvPr>
            <p:cNvSpPr/>
            <p:nvPr/>
          </p:nvSpPr>
          <p:spPr>
            <a:xfrm>
              <a:off x="3366036" y="1395455"/>
              <a:ext cx="2853135" cy="8888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300" b="1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1 SEUL OUTIL</a:t>
              </a:r>
              <a:endParaRPr lang="en-US" sz="2300">
                <a:solidFill>
                  <a:srgbClr val="FFE793"/>
                </a:solidFill>
              </a:endParaRPr>
            </a:p>
            <a:p>
              <a: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6 dispositifs fusionnés</a:t>
              </a:r>
              <a:endParaRPr lang="en-US" sz="2133">
                <a:solidFill>
                  <a:schemeClr val="bg1"/>
                </a:solidFill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4850866-636E-E9B8-32BA-A25FDCA8B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1716" y="1185551"/>
              <a:ext cx="1094756" cy="1094756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A51B73E0-5ECF-0E09-D969-465BA3FA82E1}"/>
              </a:ext>
            </a:extLst>
          </p:cNvPr>
          <p:cNvGrpSpPr/>
          <p:nvPr/>
        </p:nvGrpSpPr>
        <p:grpSpPr>
          <a:xfrm>
            <a:off x="6519156" y="1182252"/>
            <a:ext cx="4479527" cy="1094756"/>
            <a:chOff x="6519156" y="1197242"/>
            <a:chExt cx="4479527" cy="1094756"/>
          </a:xfrm>
        </p:grpSpPr>
        <p:sp>
          <p:nvSpPr>
            <p:cNvPr id="11" name="Text 15">
              <a:extLst>
                <a:ext uri="{FF2B5EF4-FFF2-40B4-BE49-F238E27FC236}">
                  <a16:creationId xmlns:a16="http://schemas.microsoft.com/office/drawing/2014/main" id="{C80D8B9F-3B8D-4724-52A2-EFC9343042C9}"/>
                </a:ext>
              </a:extLst>
            </p:cNvPr>
            <p:cNvSpPr/>
            <p:nvPr/>
          </p:nvSpPr>
          <p:spPr>
            <a:xfrm>
              <a:off x="7613912" y="1379957"/>
              <a:ext cx="3384771" cy="7918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300" b="1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3 PORTES D'ENTRÉE</a:t>
              </a:r>
              <a:endParaRPr lang="en-US" sz="2300">
                <a:solidFill>
                  <a:srgbClr val="FFE793"/>
                </a:solidFill>
              </a:endParaRPr>
            </a:p>
            <a:p>
              <a: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4 / 12 / 24 mois d'inscription</a:t>
              </a:r>
              <a:endParaRPr lang="en-US" sz="2133">
                <a:solidFill>
                  <a:schemeClr val="bg1"/>
                </a:solidFill>
              </a:endParaRP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F55E1F95-0BFF-4BAA-7E87-6665189A4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19156" y="1197242"/>
              <a:ext cx="1094756" cy="1094756"/>
            </a:xfrm>
            <a:prstGeom prst="rect">
              <a:avLst/>
            </a:prstGeom>
          </p:spPr>
        </p:pic>
      </p:grp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E4F0CE5-3EA6-61C6-58FE-E915965D1AD7}"/>
              </a:ext>
            </a:extLst>
          </p:cNvPr>
          <p:cNvGrpSpPr/>
          <p:nvPr/>
        </p:nvGrpSpPr>
        <p:grpSpPr>
          <a:xfrm>
            <a:off x="6539530" y="2762171"/>
            <a:ext cx="4572752" cy="1407386"/>
            <a:chOff x="6539530" y="2777161"/>
            <a:chExt cx="4572752" cy="1407386"/>
          </a:xfrm>
        </p:grpSpPr>
        <p:sp>
          <p:nvSpPr>
            <p:cNvPr id="12" name="Text 17">
              <a:extLst>
                <a:ext uri="{FF2B5EF4-FFF2-40B4-BE49-F238E27FC236}">
                  <a16:creationId xmlns:a16="http://schemas.microsoft.com/office/drawing/2014/main" id="{43DB90D9-32E1-A4D7-A02F-9DAF14A26707}"/>
                </a:ext>
              </a:extLst>
            </p:cNvPr>
            <p:cNvSpPr/>
            <p:nvPr/>
          </p:nvSpPr>
          <p:spPr>
            <a:xfrm>
              <a:off x="7613916" y="2948114"/>
              <a:ext cx="3498366" cy="123643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300" b="1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PORTABILITÉ</a:t>
              </a:r>
              <a:endParaRPr lang="en-US" sz="2300">
                <a:solidFill>
                  <a:srgbClr val="FFE793"/>
                </a:solidFill>
              </a:endParaRPr>
            </a:p>
            <a:p>
              <a: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Aide attachée au travailleur</a:t>
              </a:r>
              <a:endParaRPr lang="en-US" sz="2133">
                <a:solidFill>
                  <a:schemeClr val="bg1"/>
                </a:solidFill>
              </a:endParaRPr>
            </a:p>
          </p:txBody>
        </p: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632FDE1-2CAD-9DBE-7886-B10AF10CC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39530" y="2777161"/>
              <a:ext cx="1094756" cy="1094756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0B23BA6D-D797-E1B6-9C8E-986B879B6268}"/>
              </a:ext>
            </a:extLst>
          </p:cNvPr>
          <p:cNvGrpSpPr/>
          <p:nvPr/>
        </p:nvGrpSpPr>
        <p:grpSpPr>
          <a:xfrm>
            <a:off x="2352003" y="2813480"/>
            <a:ext cx="3874305" cy="974579"/>
            <a:chOff x="2352003" y="2828470"/>
            <a:chExt cx="3874305" cy="974579"/>
          </a:xfrm>
        </p:grpSpPr>
        <p:sp>
          <p:nvSpPr>
            <p:cNvPr id="10" name="Text 13">
              <a:extLst>
                <a:ext uri="{FF2B5EF4-FFF2-40B4-BE49-F238E27FC236}">
                  <a16:creationId xmlns:a16="http://schemas.microsoft.com/office/drawing/2014/main" id="{45E4086D-E076-2B03-DE40-EC364B1FA08D}"/>
                </a:ext>
              </a:extLst>
            </p:cNvPr>
            <p:cNvSpPr/>
            <p:nvPr/>
          </p:nvSpPr>
          <p:spPr>
            <a:xfrm>
              <a:off x="3373173" y="2983600"/>
              <a:ext cx="2853135" cy="6731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2300" b="1">
                  <a:solidFill>
                    <a:srgbClr val="FFE793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FOREM</a:t>
              </a:r>
              <a:endParaRPr lang="en-US" sz="2300">
                <a:solidFill>
                  <a:srgbClr val="FFE793"/>
                </a:solidFill>
              </a:endParaRPr>
            </a:p>
            <a:p>
              <a:r>
                <a:rPr lang="en-US" sz="2133" err="1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Interlocuteur</a:t>
              </a:r>
              <a: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 unique </a:t>
              </a:r>
              <a:b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</a:br>
              <a:r>
                <a:rPr lang="en-US" sz="2133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de </a:t>
              </a:r>
              <a:r>
                <a:rPr lang="en-US" sz="2133" err="1">
                  <a:solidFill>
                    <a:schemeClr val="bg1"/>
                  </a:solidFill>
                  <a:latin typeface="Arial" panose="020B0604020202020204" pitchFamily="34" charset="0"/>
                  <a:ea typeface="ui-sans-serif" pitchFamily="34" charset="-122"/>
                  <a:cs typeface="Arial" panose="020B0604020202020204" pitchFamily="34" charset="0"/>
                </a:rPr>
                <a:t>l’entreprise</a:t>
              </a:r>
              <a:endParaRPr lang="en-US" sz="2133">
                <a:solidFill>
                  <a:schemeClr val="bg1"/>
                </a:solidFill>
              </a:endParaRPr>
            </a:p>
          </p:txBody>
        </p: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5A88841D-D310-952F-6D8A-F0B6A01B5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352003" y="2828470"/>
              <a:ext cx="974579" cy="9745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8153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8">
            <a:extLst>
              <a:ext uri="{FF2B5EF4-FFF2-40B4-BE49-F238E27FC236}">
                <a16:creationId xmlns:a16="http://schemas.microsoft.com/office/drawing/2014/main" id="{464B1072-F5E8-8A9D-D4FB-9B8EA6626EF6}"/>
              </a:ext>
            </a:extLst>
          </p:cNvPr>
          <p:cNvSpPr txBox="1">
            <a:spLocks/>
          </p:cNvSpPr>
          <p:nvPr/>
        </p:nvSpPr>
        <p:spPr>
          <a:xfrm>
            <a:off x="1437478" y="198379"/>
            <a:ext cx="9232996" cy="1323049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3800" b="1" spc="150">
                <a:solidFill>
                  <a:srgbClr val="2F3A48"/>
                </a:solidFill>
                <a:latin typeface="Aptos Display" panose="020B0004020202020204" pitchFamily="34" charset="0"/>
              </a:rPr>
              <a:t>QUELLES SONT LES DÉMARCHES À RÉALISER ?</a:t>
            </a: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F56FC1A0-EFAC-9EE1-A8EA-50C61C8FDC04}"/>
              </a:ext>
            </a:extLst>
          </p:cNvPr>
          <p:cNvGrpSpPr/>
          <p:nvPr/>
        </p:nvGrpSpPr>
        <p:grpSpPr>
          <a:xfrm>
            <a:off x="670351" y="2390745"/>
            <a:ext cx="10960540" cy="725475"/>
            <a:chOff x="855078" y="1964775"/>
            <a:chExt cx="10960540" cy="725475"/>
          </a:xfrm>
        </p:grpSpPr>
        <p:sp>
          <p:nvSpPr>
            <p:cNvPr id="4" name="Espace réservé du contenu 2">
              <a:extLst>
                <a:ext uri="{FF2B5EF4-FFF2-40B4-BE49-F238E27FC236}">
                  <a16:creationId xmlns:a16="http://schemas.microsoft.com/office/drawing/2014/main" id="{F06718C3-BDF8-239C-910E-764814D3BECF}"/>
                </a:ext>
              </a:extLst>
            </p:cNvPr>
            <p:cNvSpPr txBox="1">
              <a:spLocks/>
            </p:cNvSpPr>
            <p:nvPr/>
          </p:nvSpPr>
          <p:spPr>
            <a:xfrm>
              <a:off x="1215839" y="1977476"/>
              <a:ext cx="1565461" cy="439799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BE" sz="2200">
                  <a:latin typeface="Aptos Display" panose="020B0004020202020204" pitchFamily="34" charset="0"/>
                </a:rPr>
                <a:t>1</a:t>
              </a:r>
              <a:r>
                <a:rPr lang="fr-BE" sz="2200" baseline="30000">
                  <a:latin typeface="Aptos Display" panose="020B0004020202020204" pitchFamily="34" charset="0"/>
                </a:rPr>
                <a:t>ère</a:t>
              </a:r>
              <a:r>
                <a:rPr lang="fr-BE" sz="2200">
                  <a:latin typeface="Aptos Display" panose="020B0004020202020204" pitchFamily="34" charset="0"/>
                </a:rPr>
                <a:t> étape :</a:t>
              </a:r>
            </a:p>
          </p:txBody>
        </p:sp>
        <p:sp>
          <p:nvSpPr>
            <p:cNvPr id="5" name="Espace réservé du contenu 2">
              <a:extLst>
                <a:ext uri="{FF2B5EF4-FFF2-40B4-BE49-F238E27FC236}">
                  <a16:creationId xmlns:a16="http://schemas.microsoft.com/office/drawing/2014/main" id="{924321F9-221B-DF7E-2368-71110CE94936}"/>
                </a:ext>
              </a:extLst>
            </p:cNvPr>
            <p:cNvSpPr txBox="1">
              <a:spLocks/>
            </p:cNvSpPr>
            <p:nvPr/>
          </p:nvSpPr>
          <p:spPr>
            <a:xfrm>
              <a:off x="2734066" y="1964775"/>
              <a:ext cx="9081552" cy="725475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r>
                <a:rPr lang="fr-BE" sz="2200" b="1">
                  <a:latin typeface="Aptos Display"/>
                </a:rPr>
                <a:t>au départ de votre espace entreprise  </a:t>
              </a:r>
              <a:r>
                <a:rPr lang="fr-BE" sz="2000">
                  <a:latin typeface="Aptos Display"/>
                </a:rPr>
                <a:t>(Calculateur en ligne + formulaire digitalisé)</a:t>
              </a:r>
            </a:p>
          </p:txBody>
        </p: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F4B7427B-A351-3B75-FADC-2768A6183B4D}"/>
                </a:ext>
              </a:extLst>
            </p:cNvPr>
            <p:cNvCxnSpPr>
              <a:cxnSpLocks/>
            </p:cNvCxnSpPr>
            <p:nvPr/>
          </p:nvCxnSpPr>
          <p:spPr>
            <a:xfrm>
              <a:off x="855078" y="2165014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15C039C0-7942-5A1B-8EF0-A8099CCD60C9}"/>
              </a:ext>
            </a:extLst>
          </p:cNvPr>
          <p:cNvGrpSpPr/>
          <p:nvPr/>
        </p:nvGrpSpPr>
        <p:grpSpPr>
          <a:xfrm>
            <a:off x="7433678" y="2987722"/>
            <a:ext cx="2040522" cy="1993900"/>
            <a:chOff x="7433678" y="2942752"/>
            <a:chExt cx="2040522" cy="1993900"/>
          </a:xfrm>
        </p:grpSpPr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DDAF81E0-8C06-4B7A-0ABD-CE7FBD77FDB8}"/>
                </a:ext>
              </a:extLst>
            </p:cNvPr>
            <p:cNvSpPr txBox="1"/>
            <p:nvPr/>
          </p:nvSpPr>
          <p:spPr>
            <a:xfrm>
              <a:off x="7433678" y="3733405"/>
              <a:ext cx="18161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BE" sz="1600">
                  <a:solidFill>
                    <a:srgbClr val="2F3A48"/>
                  </a:solidFill>
                  <a:latin typeface="Aptos Display" panose="020B0004020202020204" pitchFamily="34" charset="0"/>
                </a:rPr>
                <a:t>CONTRÔLES TRIMESTRIELS</a:t>
              </a:r>
            </a:p>
            <a:p>
              <a:pPr lvl="0"/>
              <a:r>
                <a:rPr lang="fr-BE" sz="1400">
                  <a:solidFill>
                    <a:srgbClr val="2F3A48"/>
                  </a:solidFill>
                  <a:latin typeface="Aptos Display" panose="020B0004020202020204" pitchFamily="34" charset="0"/>
                </a:rPr>
                <a:t>(DIMONA/DMFA)</a:t>
              </a:r>
            </a:p>
          </p:txBody>
        </p: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15AC6A30-94BC-2F1B-3B08-8D1B65E60087}"/>
                </a:ext>
              </a:extLst>
            </p:cNvPr>
            <p:cNvGrpSpPr/>
            <p:nvPr/>
          </p:nvGrpSpPr>
          <p:grpSpPr>
            <a:xfrm>
              <a:off x="7535278" y="3215958"/>
              <a:ext cx="466647" cy="466647"/>
              <a:chOff x="3877678" y="3838653"/>
              <a:chExt cx="466647" cy="466647"/>
            </a:xfrm>
          </p:grpSpPr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28213F84-D272-3B7A-FBB8-9524533AE202}"/>
                  </a:ext>
                </a:extLst>
              </p:cNvPr>
              <p:cNvSpPr txBox="1"/>
              <p:nvPr/>
            </p:nvSpPr>
            <p:spPr>
              <a:xfrm>
                <a:off x="3966578" y="3876753"/>
                <a:ext cx="2879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fr-BE" b="1">
                    <a:solidFill>
                      <a:srgbClr val="5C5EA7"/>
                    </a:solidFill>
                    <a:latin typeface="Aptos Display" panose="020B0004020202020204" pitchFamily="34" charset="0"/>
                  </a:rPr>
                  <a:t>4</a:t>
                </a:r>
                <a:endParaRPr lang="fr-FR" b="1">
                  <a:solidFill>
                    <a:srgbClr val="5C5EA7"/>
                  </a:solidFill>
                  <a:latin typeface="Aptos Display" panose="020B0004020202020204" pitchFamily="34" charset="0"/>
                </a:endParaRPr>
              </a:p>
            </p:txBody>
          </p:sp>
          <p:sp>
            <p:nvSpPr>
              <p:cNvPr id="53" name="Ellipse 52">
                <a:extLst>
                  <a:ext uri="{FF2B5EF4-FFF2-40B4-BE49-F238E27FC236}">
                    <a16:creationId xmlns:a16="http://schemas.microsoft.com/office/drawing/2014/main" id="{65823C9E-ECBD-B43E-BEED-A5DC4A2B60D4}"/>
                  </a:ext>
                </a:extLst>
              </p:cNvPr>
              <p:cNvSpPr/>
              <p:nvPr/>
            </p:nvSpPr>
            <p:spPr>
              <a:xfrm>
                <a:off x="3877678" y="3838653"/>
                <a:ext cx="466647" cy="466647"/>
              </a:xfrm>
              <a:prstGeom prst="ellipse">
                <a:avLst/>
              </a:prstGeom>
              <a:noFill/>
              <a:ln w="31750">
                <a:solidFill>
                  <a:srgbClr val="5C5E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500"/>
                  </a:spcBef>
                  <a:spcAft>
                    <a:spcPts val="200"/>
                  </a:spcAft>
                </a:pPr>
                <a:endParaRPr lang="fr-FR" err="1">
                  <a:solidFill>
                    <a:schemeClr val="accent4"/>
                  </a:solidFill>
                  <a:latin typeface="Aptos Display" panose="020B0004020202020204" pitchFamily="34" charset="0"/>
                </a:endParaRPr>
              </a:p>
            </p:txBody>
          </p:sp>
        </p:grpSp>
        <p:sp>
          <p:nvSpPr>
            <p:cNvPr id="49" name="Chevron 48">
              <a:extLst>
                <a:ext uri="{FF2B5EF4-FFF2-40B4-BE49-F238E27FC236}">
                  <a16:creationId xmlns:a16="http://schemas.microsoft.com/office/drawing/2014/main" id="{4F1DE32F-AD8E-B565-0797-A2372ABC9FF8}"/>
                </a:ext>
              </a:extLst>
            </p:cNvPr>
            <p:cNvSpPr/>
            <p:nvPr/>
          </p:nvSpPr>
          <p:spPr>
            <a:xfrm>
              <a:off x="8740823" y="2942752"/>
              <a:ext cx="733377" cy="1993900"/>
            </a:xfrm>
            <a:prstGeom prst="chevron">
              <a:avLst>
                <a:gd name="adj" fmla="val 74807"/>
              </a:avLst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</p:grp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C97BE5F3-1128-C784-9813-60CA656A8B4B}"/>
              </a:ext>
            </a:extLst>
          </p:cNvPr>
          <p:cNvGrpSpPr/>
          <p:nvPr/>
        </p:nvGrpSpPr>
        <p:grpSpPr>
          <a:xfrm>
            <a:off x="9554578" y="2987722"/>
            <a:ext cx="1816100" cy="1993900"/>
            <a:chOff x="9554578" y="2942752"/>
            <a:chExt cx="1816100" cy="1993900"/>
          </a:xfrm>
        </p:grpSpPr>
        <p:sp>
          <p:nvSpPr>
            <p:cNvPr id="54" name="Chevron 53">
              <a:extLst>
                <a:ext uri="{FF2B5EF4-FFF2-40B4-BE49-F238E27FC236}">
                  <a16:creationId xmlns:a16="http://schemas.microsoft.com/office/drawing/2014/main" id="{5E2CB0C8-8203-0997-2950-69524FE3008B}"/>
                </a:ext>
              </a:extLst>
            </p:cNvPr>
            <p:cNvSpPr/>
            <p:nvPr/>
          </p:nvSpPr>
          <p:spPr>
            <a:xfrm>
              <a:off x="10595023" y="2942752"/>
              <a:ext cx="733377" cy="1993900"/>
            </a:xfrm>
            <a:prstGeom prst="chevron">
              <a:avLst>
                <a:gd name="adj" fmla="val 74807"/>
              </a:avLst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0C70FFD8-0953-5CCA-B004-D7CB8821A90B}"/>
                </a:ext>
              </a:extLst>
            </p:cNvPr>
            <p:cNvSpPr txBox="1"/>
            <p:nvPr/>
          </p:nvSpPr>
          <p:spPr>
            <a:xfrm>
              <a:off x="9554578" y="3733405"/>
              <a:ext cx="1816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BE" sz="1600">
                  <a:solidFill>
                    <a:srgbClr val="2F3A48"/>
                  </a:solidFill>
                  <a:latin typeface="Aptos Display" panose="020B0004020202020204" pitchFamily="34" charset="0"/>
                </a:rPr>
                <a:t>LIQUIDATION</a:t>
              </a:r>
            </a:p>
          </p:txBody>
        </p:sp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85ADE4AD-C49B-640C-D22B-5B9E95BF67EE}"/>
                </a:ext>
              </a:extLst>
            </p:cNvPr>
            <p:cNvGrpSpPr/>
            <p:nvPr/>
          </p:nvGrpSpPr>
          <p:grpSpPr>
            <a:xfrm>
              <a:off x="9656178" y="3215958"/>
              <a:ext cx="466647" cy="466647"/>
              <a:chOff x="3877678" y="3838653"/>
              <a:chExt cx="466647" cy="466647"/>
            </a:xfrm>
          </p:grpSpPr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42718243-6501-22C5-5A1A-B9226C0E2088}"/>
                  </a:ext>
                </a:extLst>
              </p:cNvPr>
              <p:cNvSpPr txBox="1"/>
              <p:nvPr/>
            </p:nvSpPr>
            <p:spPr>
              <a:xfrm>
                <a:off x="3966578" y="3876753"/>
                <a:ext cx="2879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fr-BE" b="1">
                    <a:solidFill>
                      <a:srgbClr val="5C5EA7"/>
                    </a:solidFill>
                    <a:latin typeface="Aptos Display" panose="020B0004020202020204" pitchFamily="34" charset="0"/>
                  </a:rPr>
                  <a:t>5</a:t>
                </a:r>
                <a:endParaRPr lang="fr-FR" b="1">
                  <a:solidFill>
                    <a:srgbClr val="5C5EA7"/>
                  </a:solidFill>
                  <a:latin typeface="Aptos Display" panose="020B0004020202020204" pitchFamily="34" charset="0"/>
                </a:endParaRPr>
              </a:p>
            </p:txBody>
          </p:sp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A002BFB3-A431-F3A7-9418-B96C9BEFE7C8}"/>
                  </a:ext>
                </a:extLst>
              </p:cNvPr>
              <p:cNvSpPr/>
              <p:nvPr/>
            </p:nvSpPr>
            <p:spPr>
              <a:xfrm>
                <a:off x="3877678" y="3838653"/>
                <a:ext cx="466647" cy="466647"/>
              </a:xfrm>
              <a:prstGeom prst="ellipse">
                <a:avLst/>
              </a:prstGeom>
              <a:noFill/>
              <a:ln w="31750">
                <a:solidFill>
                  <a:srgbClr val="5C5E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500"/>
                  </a:spcBef>
                  <a:spcAft>
                    <a:spcPts val="200"/>
                  </a:spcAft>
                </a:pPr>
                <a:endParaRPr lang="fr-FR" err="1">
                  <a:solidFill>
                    <a:schemeClr val="accent4"/>
                  </a:solidFill>
                  <a:latin typeface="Aptos Display" panose="020B0004020202020204" pitchFamily="34" charset="0"/>
                </a:endParaRPr>
              </a:p>
            </p:txBody>
          </p:sp>
        </p:grpSp>
      </p:grpSp>
      <p:pic>
        <p:nvPicPr>
          <p:cNvPr id="66" name="Image 65">
            <a:extLst>
              <a:ext uri="{FF2B5EF4-FFF2-40B4-BE49-F238E27FC236}">
                <a16:creationId xmlns:a16="http://schemas.microsoft.com/office/drawing/2014/main" id="{6E4B7AED-7E2E-3AF7-D56D-F58694A269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00000" flipV="1">
            <a:off x="10106909" y="-1079549"/>
            <a:ext cx="2685368" cy="3092451"/>
          </a:xfrm>
          <a:prstGeom prst="rect">
            <a:avLst/>
          </a:prstGeom>
        </p:spPr>
      </p:pic>
      <p:grpSp>
        <p:nvGrpSpPr>
          <p:cNvPr id="64" name="Groupe 63">
            <a:extLst>
              <a:ext uri="{FF2B5EF4-FFF2-40B4-BE49-F238E27FC236}">
                <a16:creationId xmlns:a16="http://schemas.microsoft.com/office/drawing/2014/main" id="{5816751A-2FAC-6F74-CCE5-A796FF4D082F}"/>
              </a:ext>
            </a:extLst>
          </p:cNvPr>
          <p:cNvGrpSpPr/>
          <p:nvPr/>
        </p:nvGrpSpPr>
        <p:grpSpPr>
          <a:xfrm>
            <a:off x="4955364" y="2987722"/>
            <a:ext cx="2385236" cy="1993900"/>
            <a:chOff x="4955364" y="2942752"/>
            <a:chExt cx="2385236" cy="1993900"/>
          </a:xfrm>
        </p:grpSpPr>
        <p:sp>
          <p:nvSpPr>
            <p:cNvPr id="44" name="Chevron 43">
              <a:extLst>
                <a:ext uri="{FF2B5EF4-FFF2-40B4-BE49-F238E27FC236}">
                  <a16:creationId xmlns:a16="http://schemas.microsoft.com/office/drawing/2014/main" id="{701F800C-D8CF-70D2-1A98-D25485DE28BA}"/>
                </a:ext>
              </a:extLst>
            </p:cNvPr>
            <p:cNvSpPr/>
            <p:nvPr/>
          </p:nvSpPr>
          <p:spPr>
            <a:xfrm>
              <a:off x="6607223" y="2942752"/>
              <a:ext cx="733377" cy="1993900"/>
            </a:xfrm>
            <a:prstGeom prst="chevron">
              <a:avLst>
                <a:gd name="adj" fmla="val 74807"/>
              </a:avLst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AAC5563B-6922-23BE-832C-B7F398AC78FE}"/>
                </a:ext>
              </a:extLst>
            </p:cNvPr>
            <p:cNvSpPr txBox="1"/>
            <p:nvPr/>
          </p:nvSpPr>
          <p:spPr>
            <a:xfrm>
              <a:off x="4955364" y="3733405"/>
              <a:ext cx="20677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BE" sz="1600">
                  <a:solidFill>
                    <a:srgbClr val="2F3A48"/>
                  </a:solidFill>
                  <a:latin typeface="Aptos Display" panose="020B0004020202020204" pitchFamily="34" charset="0"/>
                </a:rPr>
                <a:t>ENCLENCHEMENT DE L’AIDE</a:t>
              </a:r>
            </a:p>
            <a:p>
              <a:pPr lvl="0"/>
              <a:r>
                <a:rPr lang="fr-BE" sz="1400">
                  <a:solidFill>
                    <a:srgbClr val="2F3A48"/>
                  </a:solidFill>
                  <a:latin typeface="Aptos Display" panose="020B0004020202020204" pitchFamily="34" charset="0"/>
                </a:rPr>
                <a:t>(Décision)</a:t>
              </a:r>
            </a:p>
          </p:txBody>
        </p: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3E1F101E-69B2-A128-EBCD-BFEC4B137AA1}"/>
                </a:ext>
              </a:extLst>
            </p:cNvPr>
            <p:cNvGrpSpPr/>
            <p:nvPr/>
          </p:nvGrpSpPr>
          <p:grpSpPr>
            <a:xfrm>
              <a:off x="5122278" y="3215958"/>
              <a:ext cx="466647" cy="466647"/>
              <a:chOff x="3877678" y="3838653"/>
              <a:chExt cx="466647" cy="466647"/>
            </a:xfrm>
          </p:grpSpPr>
          <p:sp>
            <p:nvSpPr>
              <p:cNvPr id="47" name="ZoneTexte 46">
                <a:extLst>
                  <a:ext uri="{FF2B5EF4-FFF2-40B4-BE49-F238E27FC236}">
                    <a16:creationId xmlns:a16="http://schemas.microsoft.com/office/drawing/2014/main" id="{5767FA6D-1380-4A92-AB5F-4B8A1BCC0850}"/>
                  </a:ext>
                </a:extLst>
              </p:cNvPr>
              <p:cNvSpPr txBox="1"/>
              <p:nvPr/>
            </p:nvSpPr>
            <p:spPr>
              <a:xfrm>
                <a:off x="3966578" y="3876753"/>
                <a:ext cx="2879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fr-BE" b="1">
                    <a:solidFill>
                      <a:srgbClr val="5C5EA7"/>
                    </a:solidFill>
                    <a:latin typeface="Aptos Display" panose="020B0004020202020204" pitchFamily="34" charset="0"/>
                  </a:rPr>
                  <a:t>3</a:t>
                </a:r>
                <a:endParaRPr lang="fr-FR" b="1">
                  <a:solidFill>
                    <a:srgbClr val="5C5EA7"/>
                  </a:solidFill>
                  <a:latin typeface="Aptos Display" panose="020B0004020202020204" pitchFamily="34" charset="0"/>
                </a:endParaRPr>
              </a:p>
            </p:txBody>
          </p:sp>
          <p:sp>
            <p:nvSpPr>
              <p:cNvPr id="48" name="Ellipse 47">
                <a:extLst>
                  <a:ext uri="{FF2B5EF4-FFF2-40B4-BE49-F238E27FC236}">
                    <a16:creationId xmlns:a16="http://schemas.microsoft.com/office/drawing/2014/main" id="{62D8E7EA-A411-BF78-02C8-A08AE8929B25}"/>
                  </a:ext>
                </a:extLst>
              </p:cNvPr>
              <p:cNvSpPr/>
              <p:nvPr/>
            </p:nvSpPr>
            <p:spPr>
              <a:xfrm>
                <a:off x="3877678" y="3838653"/>
                <a:ext cx="466647" cy="466647"/>
              </a:xfrm>
              <a:prstGeom prst="ellipse">
                <a:avLst/>
              </a:prstGeom>
              <a:noFill/>
              <a:ln w="31750">
                <a:solidFill>
                  <a:srgbClr val="5C5E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500"/>
                  </a:spcBef>
                  <a:spcAft>
                    <a:spcPts val="200"/>
                  </a:spcAft>
                </a:pPr>
                <a:endParaRPr lang="fr-FR" err="1">
                  <a:solidFill>
                    <a:schemeClr val="accent4"/>
                  </a:solidFill>
                  <a:latin typeface="Aptos Display" panose="020B0004020202020204" pitchFamily="34" charset="0"/>
                </a:endParaRPr>
              </a:p>
            </p:txBody>
          </p:sp>
        </p:grpSp>
      </p:grpSp>
      <p:grpSp>
        <p:nvGrpSpPr>
          <p:cNvPr id="63" name="Groupe 62">
            <a:extLst>
              <a:ext uri="{FF2B5EF4-FFF2-40B4-BE49-F238E27FC236}">
                <a16:creationId xmlns:a16="http://schemas.microsoft.com/office/drawing/2014/main" id="{9D7F7694-1B8A-059B-F15D-8C4E37546E86}"/>
              </a:ext>
            </a:extLst>
          </p:cNvPr>
          <p:cNvGrpSpPr/>
          <p:nvPr/>
        </p:nvGrpSpPr>
        <p:grpSpPr>
          <a:xfrm>
            <a:off x="2887078" y="2987722"/>
            <a:ext cx="2040522" cy="1993900"/>
            <a:chOff x="2887078" y="2942752"/>
            <a:chExt cx="2040522" cy="1993900"/>
          </a:xfrm>
        </p:grpSpPr>
        <p:sp>
          <p:nvSpPr>
            <p:cNvPr id="39" name="Chevron 38">
              <a:extLst>
                <a:ext uri="{FF2B5EF4-FFF2-40B4-BE49-F238E27FC236}">
                  <a16:creationId xmlns:a16="http://schemas.microsoft.com/office/drawing/2014/main" id="{0C30100E-7383-4875-91D4-6F2A0C889E72}"/>
                </a:ext>
              </a:extLst>
            </p:cNvPr>
            <p:cNvSpPr/>
            <p:nvPr/>
          </p:nvSpPr>
          <p:spPr>
            <a:xfrm>
              <a:off x="4194223" y="2942752"/>
              <a:ext cx="733377" cy="1993900"/>
            </a:xfrm>
            <a:prstGeom prst="chevron">
              <a:avLst>
                <a:gd name="adj" fmla="val 74807"/>
              </a:avLst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1367FA21-B035-CF35-C889-83324EA5C26F}"/>
                </a:ext>
              </a:extLst>
            </p:cNvPr>
            <p:cNvSpPr txBox="1"/>
            <p:nvPr/>
          </p:nvSpPr>
          <p:spPr>
            <a:xfrm>
              <a:off x="2887078" y="3733405"/>
              <a:ext cx="18161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BE" sz="1600">
                  <a:solidFill>
                    <a:srgbClr val="2F3A48"/>
                  </a:solidFill>
                  <a:latin typeface="Aptos Display" panose="020B0004020202020204" pitchFamily="34" charset="0"/>
                </a:rPr>
                <a:t>ENGAGEMENT</a:t>
              </a:r>
            </a:p>
            <a:p>
              <a:pPr lvl="0"/>
              <a:r>
                <a:rPr lang="fr-BE" sz="1400">
                  <a:solidFill>
                    <a:srgbClr val="2F3A48"/>
                  </a:solidFill>
                  <a:latin typeface="Aptos Display" panose="020B0004020202020204" pitchFamily="34" charset="0"/>
                </a:rPr>
                <a:t>(Formulaire)</a:t>
              </a:r>
            </a:p>
          </p:txBody>
        </p: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A1A1498F-D4B4-D3EE-8A54-264DF097ED6A}"/>
                </a:ext>
              </a:extLst>
            </p:cNvPr>
            <p:cNvGrpSpPr/>
            <p:nvPr/>
          </p:nvGrpSpPr>
          <p:grpSpPr>
            <a:xfrm>
              <a:off x="2988678" y="3215958"/>
              <a:ext cx="466647" cy="466647"/>
              <a:chOff x="3877678" y="3838653"/>
              <a:chExt cx="466647" cy="466647"/>
            </a:xfrm>
          </p:grpSpPr>
          <p:sp>
            <p:nvSpPr>
              <p:cNvPr id="42" name="ZoneTexte 41">
                <a:extLst>
                  <a:ext uri="{FF2B5EF4-FFF2-40B4-BE49-F238E27FC236}">
                    <a16:creationId xmlns:a16="http://schemas.microsoft.com/office/drawing/2014/main" id="{173DF549-7E5E-3623-04B8-E5FF7D833035}"/>
                  </a:ext>
                </a:extLst>
              </p:cNvPr>
              <p:cNvSpPr txBox="1"/>
              <p:nvPr/>
            </p:nvSpPr>
            <p:spPr>
              <a:xfrm>
                <a:off x="3966578" y="3876753"/>
                <a:ext cx="28792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fr-BE" b="1">
                    <a:solidFill>
                      <a:srgbClr val="5C5EA7"/>
                    </a:solidFill>
                    <a:latin typeface="Aptos Display" panose="020B0004020202020204" pitchFamily="34" charset="0"/>
                  </a:rPr>
                  <a:t>2</a:t>
                </a:r>
                <a:endParaRPr lang="fr-FR" b="1">
                  <a:solidFill>
                    <a:srgbClr val="5C5EA7"/>
                  </a:solidFill>
                  <a:latin typeface="Aptos Display" panose="020B0004020202020204" pitchFamily="34" charset="0"/>
                </a:endParaRPr>
              </a:p>
            </p:txBody>
          </p:sp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2FA2C8D2-4872-B890-00DE-D8869AC00A2F}"/>
                  </a:ext>
                </a:extLst>
              </p:cNvPr>
              <p:cNvSpPr/>
              <p:nvPr/>
            </p:nvSpPr>
            <p:spPr>
              <a:xfrm>
                <a:off x="3877678" y="3838653"/>
                <a:ext cx="466647" cy="466647"/>
              </a:xfrm>
              <a:prstGeom prst="ellipse">
                <a:avLst/>
              </a:prstGeom>
              <a:noFill/>
              <a:ln w="31750">
                <a:solidFill>
                  <a:srgbClr val="5C5E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spcBef>
                    <a:spcPts val="500"/>
                  </a:spcBef>
                  <a:spcAft>
                    <a:spcPts val="200"/>
                  </a:spcAft>
                </a:pPr>
                <a:endParaRPr lang="fr-FR" err="1">
                  <a:solidFill>
                    <a:schemeClr val="accent4"/>
                  </a:solidFill>
                  <a:latin typeface="Aptos Display" panose="020B0004020202020204" pitchFamily="34" charset="0"/>
                </a:endParaRPr>
              </a:p>
            </p:txBody>
          </p:sp>
        </p:grpSp>
      </p:grp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79E0F5A5-A5DC-42E3-C157-B6ABC949609D}"/>
              </a:ext>
            </a:extLst>
          </p:cNvPr>
          <p:cNvGrpSpPr/>
          <p:nvPr/>
        </p:nvGrpSpPr>
        <p:grpSpPr>
          <a:xfrm>
            <a:off x="791578" y="2987722"/>
            <a:ext cx="2040522" cy="1993900"/>
            <a:chOff x="791578" y="2942752"/>
            <a:chExt cx="2040522" cy="1993900"/>
          </a:xfrm>
        </p:grpSpPr>
        <p:sp>
          <p:nvSpPr>
            <p:cNvPr id="9" name="Chevron 8">
              <a:extLst>
                <a:ext uri="{FF2B5EF4-FFF2-40B4-BE49-F238E27FC236}">
                  <a16:creationId xmlns:a16="http://schemas.microsoft.com/office/drawing/2014/main" id="{49B79FF0-1872-7CC7-41C8-B7661F2E4172}"/>
                </a:ext>
              </a:extLst>
            </p:cNvPr>
            <p:cNvSpPr/>
            <p:nvPr/>
          </p:nvSpPr>
          <p:spPr>
            <a:xfrm>
              <a:off x="2098723" y="2942752"/>
              <a:ext cx="733377" cy="1993900"/>
            </a:xfrm>
            <a:prstGeom prst="chevron">
              <a:avLst>
                <a:gd name="adj" fmla="val 74807"/>
              </a:avLst>
            </a:prstGeom>
            <a:gradFill>
              <a:gsLst>
                <a:gs pos="0">
                  <a:srgbClr val="FF5E6C"/>
                </a:gs>
                <a:gs pos="90000">
                  <a:srgbClr val="5C5EA7"/>
                </a:gs>
              </a:gsLst>
              <a:lin ang="3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  <a:latin typeface="Aptos Display" panose="020B0004020202020204" pitchFamily="34" charset="0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62BBE29F-6550-8D1D-1D6E-F952D97C114D}"/>
                </a:ext>
              </a:extLst>
            </p:cNvPr>
            <p:cNvGrpSpPr/>
            <p:nvPr/>
          </p:nvGrpSpPr>
          <p:grpSpPr>
            <a:xfrm>
              <a:off x="791578" y="3215958"/>
              <a:ext cx="1816100" cy="1333055"/>
              <a:chOff x="791578" y="3215958"/>
              <a:chExt cx="1816100" cy="1333055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0F32F7F1-E125-78C3-0E98-0B3013E28CD8}"/>
                  </a:ext>
                </a:extLst>
              </p:cNvPr>
              <p:cNvSpPr txBox="1"/>
              <p:nvPr/>
            </p:nvSpPr>
            <p:spPr>
              <a:xfrm>
                <a:off x="791578" y="3733405"/>
                <a:ext cx="1816100" cy="815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fr-BE" sz="1600">
                    <a:solidFill>
                      <a:srgbClr val="2F3A48"/>
                    </a:solidFill>
                    <a:latin typeface="Aptos Display" panose="020B0004020202020204" pitchFamily="34" charset="0"/>
                  </a:rPr>
                  <a:t>CONTRÔLE DE L’ÉLIGIBILITÉ</a:t>
                </a:r>
              </a:p>
              <a:p>
                <a:pPr lvl="0"/>
                <a:r>
                  <a:rPr lang="fr-BE" sz="1400">
                    <a:solidFill>
                      <a:srgbClr val="2F3A48"/>
                    </a:solidFill>
                    <a:latin typeface="Aptos Display" panose="020B0004020202020204" pitchFamily="34" charset="0"/>
                  </a:rPr>
                  <a:t>(Calculateur)</a:t>
                </a:r>
                <a:endParaRPr lang="fr-FR" sz="1400">
                  <a:solidFill>
                    <a:srgbClr val="2F3A48"/>
                  </a:solidFill>
                  <a:latin typeface="Aptos Display" panose="020B0004020202020204" pitchFamily="34" charset="0"/>
                </a:endParaRPr>
              </a:p>
            </p:txBody>
          </p:sp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8CF57CB4-274D-C50A-7D97-3591624BBD99}"/>
                  </a:ext>
                </a:extLst>
              </p:cNvPr>
              <p:cNvGrpSpPr/>
              <p:nvPr/>
            </p:nvGrpSpPr>
            <p:grpSpPr>
              <a:xfrm>
                <a:off x="893178" y="3215958"/>
                <a:ext cx="466647" cy="466647"/>
                <a:chOff x="3877678" y="3838653"/>
                <a:chExt cx="466647" cy="466647"/>
              </a:xfrm>
            </p:grpSpPr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1EF16D2E-3072-3A42-49ED-F7F180EF0FB6}"/>
                    </a:ext>
                  </a:extLst>
                </p:cNvPr>
                <p:cNvSpPr txBox="1"/>
                <p:nvPr/>
              </p:nvSpPr>
              <p:spPr>
                <a:xfrm>
                  <a:off x="3966578" y="3893686"/>
                  <a:ext cx="28792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 algn="ctr"/>
                  <a:r>
                    <a:rPr lang="fr-BE" b="1">
                      <a:solidFill>
                        <a:srgbClr val="5C5EA7"/>
                      </a:solidFill>
                      <a:latin typeface="Aptos Display" panose="020B0004020202020204" pitchFamily="34" charset="0"/>
                    </a:rPr>
                    <a:t>1</a:t>
                  </a:r>
                  <a:endParaRPr lang="fr-FR" b="1">
                    <a:solidFill>
                      <a:srgbClr val="5C5EA7"/>
                    </a:solidFill>
                    <a:latin typeface="Aptos Display" panose="020B0004020202020204" pitchFamily="34" charset="0"/>
                  </a:endParaRPr>
                </a:p>
              </p:txBody>
            </p:sp>
            <p:sp>
              <p:nvSpPr>
                <p:cNvPr id="12" name="Ellipse 11">
                  <a:extLst>
                    <a:ext uri="{FF2B5EF4-FFF2-40B4-BE49-F238E27FC236}">
                      <a16:creationId xmlns:a16="http://schemas.microsoft.com/office/drawing/2014/main" id="{08A631D1-97A0-88A8-BE39-592D4B63ADE9}"/>
                    </a:ext>
                  </a:extLst>
                </p:cNvPr>
                <p:cNvSpPr/>
                <p:nvPr/>
              </p:nvSpPr>
              <p:spPr>
                <a:xfrm>
                  <a:off x="3877678" y="3838653"/>
                  <a:ext cx="466647" cy="466647"/>
                </a:xfrm>
                <a:prstGeom prst="ellipse">
                  <a:avLst/>
                </a:prstGeom>
                <a:noFill/>
                <a:ln w="31750">
                  <a:solidFill>
                    <a:srgbClr val="5C5E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spcBef>
                      <a:spcPts val="500"/>
                    </a:spcBef>
                    <a:spcAft>
                      <a:spcPts val="200"/>
                    </a:spcAft>
                  </a:pPr>
                  <a:endParaRPr lang="fr-FR" err="1">
                    <a:solidFill>
                      <a:schemeClr val="accent4"/>
                    </a:solidFill>
                    <a:latin typeface="Aptos Display" panose="020B0004020202020204" pitchFamily="34" charset="0"/>
                  </a:endParaRPr>
                </a:p>
              </p:txBody>
            </p:sp>
          </p:grpSp>
        </p:grp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8102635B-B273-2B3F-0D48-957DE9344E36}"/>
              </a:ext>
            </a:extLst>
          </p:cNvPr>
          <p:cNvGrpSpPr/>
          <p:nvPr/>
        </p:nvGrpSpPr>
        <p:grpSpPr>
          <a:xfrm>
            <a:off x="523078" y="5315472"/>
            <a:ext cx="2030009" cy="1178446"/>
            <a:chOff x="523078" y="5270502"/>
            <a:chExt cx="2030009" cy="1178446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4FB1D6E6-9E34-3ECD-3B24-B69CE82E65E0}"/>
                </a:ext>
              </a:extLst>
            </p:cNvPr>
            <p:cNvGrpSpPr/>
            <p:nvPr/>
          </p:nvGrpSpPr>
          <p:grpSpPr>
            <a:xfrm>
              <a:off x="523078" y="5534548"/>
              <a:ext cx="2030009" cy="914400"/>
              <a:chOff x="509430" y="5479956"/>
              <a:chExt cx="2030009" cy="914400"/>
            </a:xfrm>
          </p:grpSpPr>
          <p:pic>
            <p:nvPicPr>
              <p:cNvPr id="59" name="Graphique 58" descr="Interface utilisateur ou expérience utilisateur contour">
                <a:extLst>
                  <a:ext uri="{FF2B5EF4-FFF2-40B4-BE49-F238E27FC236}">
                    <a16:creationId xmlns:a16="http://schemas.microsoft.com/office/drawing/2014/main" id="{D7124C34-214B-ACF3-A13A-B41EDF7EC9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9430" y="5479956"/>
                <a:ext cx="914400" cy="914400"/>
              </a:xfrm>
              <a:prstGeom prst="rect">
                <a:avLst/>
              </a:prstGeom>
            </p:spPr>
          </p:pic>
          <p:sp>
            <p:nvSpPr>
              <p:cNvPr id="61" name="ZoneTexte 60">
                <a:extLst>
                  <a:ext uri="{FF2B5EF4-FFF2-40B4-BE49-F238E27FC236}">
                    <a16:creationId xmlns:a16="http://schemas.microsoft.com/office/drawing/2014/main" id="{C2749AA1-B199-ADB1-9731-9F26C844FB4D}"/>
                  </a:ext>
                </a:extLst>
              </p:cNvPr>
              <p:cNvSpPr txBox="1"/>
              <p:nvPr/>
            </p:nvSpPr>
            <p:spPr>
              <a:xfrm>
                <a:off x="1425837" y="5626241"/>
                <a:ext cx="111360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spcBef>
                    <a:spcPts val="1200"/>
                  </a:spcBef>
                </a:pPr>
                <a:r>
                  <a:rPr lang="fr-FR" sz="1600">
                    <a:solidFill>
                      <a:schemeClr val="accent4"/>
                    </a:solidFill>
                    <a:latin typeface="Aptos Display" panose="020B0004020202020204" pitchFamily="34" charset="0"/>
                  </a:rPr>
                  <a:t>Espace entreprise</a:t>
                </a:r>
              </a:p>
            </p:txBody>
          </p:sp>
        </p:grpSp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BB6DB341-3986-D69D-F148-F24BD83CB4B0}"/>
                </a:ext>
              </a:extLst>
            </p:cNvPr>
            <p:cNvGrpSpPr/>
            <p:nvPr/>
          </p:nvGrpSpPr>
          <p:grpSpPr>
            <a:xfrm>
              <a:off x="607063" y="5270502"/>
              <a:ext cx="1858348" cy="209454"/>
              <a:chOff x="607063" y="5270502"/>
              <a:chExt cx="1858348" cy="209454"/>
            </a:xfrm>
          </p:grpSpPr>
          <p:cxnSp>
            <p:nvCxnSpPr>
              <p:cNvPr id="15" name="Connecteur droit 14">
                <a:extLst>
                  <a:ext uri="{FF2B5EF4-FFF2-40B4-BE49-F238E27FC236}">
                    <a16:creationId xmlns:a16="http://schemas.microsoft.com/office/drawing/2014/main" id="{4553C6AF-1E07-235F-93B0-B23B567746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7063" y="5270502"/>
                <a:ext cx="1858348" cy="0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4F833096-8C07-5A5B-02F9-47797F011F33}"/>
                  </a:ext>
                </a:extLst>
              </p:cNvPr>
              <p:cNvCxnSpPr/>
              <p:nvPr/>
            </p:nvCxnSpPr>
            <p:spPr>
              <a:xfrm>
                <a:off x="1521371" y="5270502"/>
                <a:ext cx="0" cy="209454"/>
              </a:xfrm>
              <a:prstGeom prst="line">
                <a:avLst/>
              </a:prstGeom>
              <a:ln w="38100">
                <a:solidFill>
                  <a:schemeClr val="accent4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F77F8E71-DD7C-BF90-2048-A875CDA65BC7}"/>
              </a:ext>
            </a:extLst>
          </p:cNvPr>
          <p:cNvGrpSpPr/>
          <p:nvPr/>
        </p:nvGrpSpPr>
        <p:grpSpPr>
          <a:xfrm>
            <a:off x="2737733" y="5315472"/>
            <a:ext cx="8590667" cy="1169028"/>
            <a:chOff x="2737733" y="5270502"/>
            <a:chExt cx="8590667" cy="1169028"/>
          </a:xfrm>
        </p:grpSpPr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DB4AB8D6-2566-9C8E-399B-D9637E59D277}"/>
                </a:ext>
              </a:extLst>
            </p:cNvPr>
            <p:cNvGrpSpPr/>
            <p:nvPr/>
          </p:nvGrpSpPr>
          <p:grpSpPr>
            <a:xfrm>
              <a:off x="5769225" y="5525130"/>
              <a:ext cx="2211113" cy="914400"/>
              <a:chOff x="5700985" y="5470538"/>
              <a:chExt cx="2211113" cy="914400"/>
            </a:xfrm>
          </p:grpSpPr>
          <p:pic>
            <p:nvPicPr>
              <p:cNvPr id="60" name="Graphique 59" descr="Interface utilisateur ou expérience utilisateur contour">
                <a:extLst>
                  <a:ext uri="{FF2B5EF4-FFF2-40B4-BE49-F238E27FC236}">
                    <a16:creationId xmlns:a16="http://schemas.microsoft.com/office/drawing/2014/main" id="{AD6B8054-2687-9C61-2E8D-E1CAA03B91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700985" y="5470538"/>
                <a:ext cx="914400" cy="914400"/>
              </a:xfrm>
              <a:prstGeom prst="rect">
                <a:avLst/>
              </a:prstGeom>
            </p:spPr>
          </p:pic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954D1987-97A5-D218-DCED-D986D7D2CCA5}"/>
                  </a:ext>
                </a:extLst>
              </p:cNvPr>
              <p:cNvSpPr txBox="1"/>
              <p:nvPr/>
            </p:nvSpPr>
            <p:spPr>
              <a:xfrm>
                <a:off x="6675260" y="5540823"/>
                <a:ext cx="12368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spcBef>
                    <a:spcPts val="1200"/>
                  </a:spcBef>
                </a:pPr>
                <a:r>
                  <a:rPr lang="fr-FR" sz="1600">
                    <a:solidFill>
                      <a:srgbClr val="002060"/>
                    </a:solidFill>
                    <a:latin typeface="Aptos Display" panose="020B0004020202020204" pitchFamily="34" charset="0"/>
                  </a:rPr>
                  <a:t>Plateforme </a:t>
                </a:r>
                <a:br>
                  <a:rPr lang="fr-FR" sz="1600">
                    <a:solidFill>
                      <a:srgbClr val="002060"/>
                    </a:solidFill>
                    <a:latin typeface="Aptos Display" panose="020B0004020202020204" pitchFamily="34" charset="0"/>
                  </a:rPr>
                </a:br>
                <a:r>
                  <a:rPr lang="fr-FR" sz="1600">
                    <a:solidFill>
                      <a:srgbClr val="002060"/>
                    </a:solidFill>
                    <a:latin typeface="Aptos Display" panose="020B0004020202020204" pitchFamily="34" charset="0"/>
                  </a:rPr>
                  <a:t>Incitant Job Plus</a:t>
                </a:r>
              </a:p>
            </p:txBody>
          </p:sp>
        </p:grp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E9578ACB-42CC-4BFE-0160-F6CCA6A9AB19}"/>
                </a:ext>
              </a:extLst>
            </p:cNvPr>
            <p:cNvCxnSpPr>
              <a:cxnSpLocks/>
            </p:cNvCxnSpPr>
            <p:nvPr/>
          </p:nvCxnSpPr>
          <p:spPr>
            <a:xfrm>
              <a:off x="2737733" y="5270502"/>
              <a:ext cx="8590667" cy="0"/>
            </a:xfrm>
            <a:prstGeom prst="line">
              <a:avLst/>
            </a:prstGeom>
            <a:ln w="38100">
              <a:solidFill>
                <a:srgbClr val="FF5E6C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9991CF02-2BE6-C354-3010-9B498221FDDF}"/>
                </a:ext>
              </a:extLst>
            </p:cNvPr>
            <p:cNvCxnSpPr/>
            <p:nvPr/>
          </p:nvCxnSpPr>
          <p:spPr>
            <a:xfrm>
              <a:off x="6851931" y="5270502"/>
              <a:ext cx="0" cy="209454"/>
            </a:xfrm>
            <a:prstGeom prst="line">
              <a:avLst/>
            </a:prstGeom>
            <a:ln w="38100">
              <a:solidFill>
                <a:srgbClr val="FF5E6C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9">
            <a:extLst>
              <a:ext uri="{FF2B5EF4-FFF2-40B4-BE49-F238E27FC236}">
                <a16:creationId xmlns:a16="http://schemas.microsoft.com/office/drawing/2014/main" id="{18AE90A2-4E53-BE71-80F1-12367E54233C}"/>
              </a:ext>
            </a:extLst>
          </p:cNvPr>
          <p:cNvSpPr/>
          <p:nvPr/>
        </p:nvSpPr>
        <p:spPr>
          <a:xfrm>
            <a:off x="209008" y="-391967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0" b="1">
                <a:solidFill>
                  <a:srgbClr val="FFE793"/>
                </a:solidFill>
                <a:latin typeface="Aptos Display" panose="020B0004020202020204" pitchFamily="34" charset="0"/>
                <a:ea typeface="ui-sans-serif" pitchFamily="34" charset="-122"/>
                <a:cs typeface="Arial" panose="020B0604020202020204" pitchFamily="34" charset="0"/>
              </a:rPr>
              <a:t>09</a:t>
            </a:r>
            <a:endParaRPr lang="en-US" sz="10000" b="1">
              <a:solidFill>
                <a:srgbClr val="FFE793"/>
              </a:solidFill>
              <a:latin typeface="Aptos Display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8653E78-4201-9970-1DAF-848B61F7F4C9}"/>
              </a:ext>
            </a:extLst>
          </p:cNvPr>
          <p:cNvCxnSpPr>
            <a:cxnSpLocks/>
          </p:cNvCxnSpPr>
          <p:nvPr/>
        </p:nvCxnSpPr>
        <p:spPr>
          <a:xfrm>
            <a:off x="5429570" y="1746252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67">
            <a:extLst>
              <a:ext uri="{FF2B5EF4-FFF2-40B4-BE49-F238E27FC236}">
                <a16:creationId xmlns:a16="http://schemas.microsoft.com/office/drawing/2014/main" id="{10BF4A1E-04A1-A2C8-7550-0BAEC9BD678E}"/>
              </a:ext>
            </a:extLst>
          </p:cNvPr>
          <p:cNvGrpSpPr/>
          <p:nvPr/>
        </p:nvGrpSpPr>
        <p:grpSpPr>
          <a:xfrm>
            <a:off x="670351" y="1859654"/>
            <a:ext cx="10960540" cy="725475"/>
            <a:chOff x="855078" y="1964775"/>
            <a:chExt cx="10960540" cy="725475"/>
          </a:xfrm>
        </p:grpSpPr>
        <p:sp>
          <p:nvSpPr>
            <p:cNvPr id="8" name="Espace réservé du contenu 2">
              <a:extLst>
                <a:ext uri="{FF2B5EF4-FFF2-40B4-BE49-F238E27FC236}">
                  <a16:creationId xmlns:a16="http://schemas.microsoft.com/office/drawing/2014/main" id="{DC103828-3AAA-0861-D325-F64C6F3A98CC}"/>
                </a:ext>
              </a:extLst>
            </p:cNvPr>
            <p:cNvSpPr txBox="1">
              <a:spLocks/>
            </p:cNvSpPr>
            <p:nvPr/>
          </p:nvSpPr>
          <p:spPr>
            <a:xfrm>
              <a:off x="1238929" y="1965931"/>
              <a:ext cx="10570916" cy="520616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r-BE" sz="2200">
                  <a:latin typeface="Aptos Display"/>
                </a:rPr>
                <a:t>A réaliser dans le mois qui suit l'engagement : </a:t>
              </a:r>
              <a:r>
                <a:rPr lang="fr-BE" sz="2200" b="1">
                  <a:latin typeface="Aptos Display"/>
                </a:rPr>
                <a:t>délai de 31 jours en mois civil</a:t>
              </a:r>
              <a:endParaRPr lang="fr-BE" sz="2200" b="1" err="1">
                <a:latin typeface="Aptos Display" panose="020B0004020202020204" pitchFamily="34" charset="0"/>
              </a:endParaRPr>
            </a:p>
          </p:txBody>
        </p:sp>
        <p:sp>
          <p:nvSpPr>
            <p:cNvPr id="17" name="Espace réservé du contenu 2">
              <a:extLst>
                <a:ext uri="{FF2B5EF4-FFF2-40B4-BE49-F238E27FC236}">
                  <a16:creationId xmlns:a16="http://schemas.microsoft.com/office/drawing/2014/main" id="{B33BF6B3-5709-8EE5-86C0-542A68B9BDFA}"/>
                </a:ext>
              </a:extLst>
            </p:cNvPr>
            <p:cNvSpPr txBox="1">
              <a:spLocks/>
            </p:cNvSpPr>
            <p:nvPr/>
          </p:nvSpPr>
          <p:spPr>
            <a:xfrm>
              <a:off x="2734066" y="1964775"/>
              <a:ext cx="9081552" cy="725475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9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buNone/>
              </a:pPr>
              <a:endParaRPr lang="fr-BE" sz="2000">
                <a:latin typeface="Aptos Display"/>
              </a:endParaRPr>
            </a:p>
          </p:txBody>
        </p:sp>
        <p:cxnSp>
          <p:nvCxnSpPr>
            <p:cNvPr id="18" name="Connecteur droit avec flèche 6">
              <a:extLst>
                <a:ext uri="{FF2B5EF4-FFF2-40B4-BE49-F238E27FC236}">
                  <a16:creationId xmlns:a16="http://schemas.microsoft.com/office/drawing/2014/main" id="{01511ACB-2704-861F-B6CD-B20D7D9E7A65}"/>
                </a:ext>
              </a:extLst>
            </p:cNvPr>
            <p:cNvCxnSpPr>
              <a:cxnSpLocks/>
            </p:cNvCxnSpPr>
            <p:nvPr/>
          </p:nvCxnSpPr>
          <p:spPr>
            <a:xfrm>
              <a:off x="855078" y="2165014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1106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976E5-A556-4863-6E1C-4EC2A18CE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6A9D27-39A5-992B-E232-E12821880B8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25864" y="1559591"/>
            <a:ext cx="3787470" cy="1172016"/>
          </a:xfrm>
        </p:spPr>
        <p:txBody>
          <a:bodyPr/>
          <a:lstStyle/>
          <a:p>
            <a:r>
              <a:rPr lang="fr-FR">
                <a:solidFill>
                  <a:srgbClr val="2F3A48"/>
                </a:solidFill>
              </a:rPr>
              <a:t>CONSULTATION DE L’ÉLIGIBILITÉ</a:t>
            </a:r>
            <a:endParaRPr lang="fr-BE">
              <a:solidFill>
                <a:srgbClr val="2F3A48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95DE64A-604F-E0A0-D114-62C6F4280354}"/>
              </a:ext>
            </a:extLst>
          </p:cNvPr>
          <p:cNvGrpSpPr/>
          <p:nvPr/>
        </p:nvGrpSpPr>
        <p:grpSpPr>
          <a:xfrm>
            <a:off x="5583460" y="889322"/>
            <a:ext cx="723346" cy="723346"/>
            <a:chOff x="893178" y="3260928"/>
            <a:chExt cx="466647" cy="46664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766920AE-0D10-497A-1DE0-2E832F5A2643}"/>
                </a:ext>
              </a:extLst>
            </p:cNvPr>
            <p:cNvSpPr txBox="1"/>
            <p:nvPr/>
          </p:nvSpPr>
          <p:spPr>
            <a:xfrm>
              <a:off x="982078" y="3331800"/>
              <a:ext cx="287922" cy="337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BE" sz="2800" b="1">
                  <a:solidFill>
                    <a:srgbClr val="5C5EA7"/>
                  </a:solidFill>
                </a:rPr>
                <a:t>1</a:t>
              </a:r>
              <a:endParaRPr lang="fr-FR" sz="2800" b="1">
                <a:solidFill>
                  <a:srgbClr val="5C5EA7"/>
                </a:solidFill>
              </a:endParaRP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1B199381-0283-63FA-3A0B-27BDEF8884D2}"/>
                </a:ext>
              </a:extLst>
            </p:cNvPr>
            <p:cNvSpPr/>
            <p:nvPr/>
          </p:nvSpPr>
          <p:spPr>
            <a:xfrm>
              <a:off x="893178" y="3260928"/>
              <a:ext cx="466647" cy="466647"/>
            </a:xfrm>
            <a:prstGeom prst="ellipse">
              <a:avLst/>
            </a:prstGeom>
            <a:noFill/>
            <a:ln w="31750">
              <a:solidFill>
                <a:srgbClr val="5C5E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</a:endParaRP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48CFC1C-644C-AEC4-24D7-F96DFFF7DB2D}"/>
              </a:ext>
            </a:extLst>
          </p:cNvPr>
          <p:cNvSpPr txBox="1"/>
          <p:nvPr/>
        </p:nvSpPr>
        <p:spPr>
          <a:xfrm>
            <a:off x="5545513" y="2921600"/>
            <a:ext cx="6036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>
                <a:solidFill>
                  <a:srgbClr val="2F3A48"/>
                </a:solidFill>
              </a:rPr>
              <a:t>Via votre espace entreprise, dans le « calculateur », </a:t>
            </a:r>
            <a:r>
              <a:rPr lang="fr-BE" sz="2000" b="1">
                <a:solidFill>
                  <a:srgbClr val="2F3A48"/>
                </a:solidFill>
              </a:rPr>
              <a:t>vous pouvez consulter l’éligibilité du candidat</a:t>
            </a:r>
            <a:r>
              <a:rPr lang="fr-BE" sz="2000">
                <a:solidFill>
                  <a:srgbClr val="2F3A48"/>
                </a:solidFill>
              </a:rPr>
              <a:t>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DD8B83F-726A-707B-7526-598351529439}"/>
              </a:ext>
            </a:extLst>
          </p:cNvPr>
          <p:cNvGrpSpPr/>
          <p:nvPr/>
        </p:nvGrpSpPr>
        <p:grpSpPr>
          <a:xfrm>
            <a:off x="6029644" y="3786317"/>
            <a:ext cx="3771836" cy="2184511"/>
            <a:chOff x="6029644" y="3786317"/>
            <a:chExt cx="3771836" cy="2184511"/>
          </a:xfrm>
        </p:grpSpPr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C5086634-27D7-1D2F-A99F-DC84ADF7E8F6}"/>
                </a:ext>
              </a:extLst>
            </p:cNvPr>
            <p:cNvCxnSpPr>
              <a:cxnSpLocks/>
            </p:cNvCxnSpPr>
            <p:nvPr/>
          </p:nvCxnSpPr>
          <p:spPr>
            <a:xfrm>
              <a:off x="6029644" y="3970810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F8E4065C-A2C0-59DF-B46B-F58D4D78F9D3}"/>
                </a:ext>
              </a:extLst>
            </p:cNvPr>
            <p:cNvCxnSpPr>
              <a:cxnSpLocks/>
            </p:cNvCxnSpPr>
            <p:nvPr/>
          </p:nvCxnSpPr>
          <p:spPr>
            <a:xfrm>
              <a:off x="6029644" y="4364002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AF58D724-6055-89D3-7F45-E44B55FCD2BE}"/>
                </a:ext>
              </a:extLst>
            </p:cNvPr>
            <p:cNvCxnSpPr>
              <a:cxnSpLocks/>
            </p:cNvCxnSpPr>
            <p:nvPr/>
          </p:nvCxnSpPr>
          <p:spPr>
            <a:xfrm>
              <a:off x="6029644" y="4748050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F6C7D645-65A1-F277-B356-3C01291ACCF6}"/>
                </a:ext>
              </a:extLst>
            </p:cNvPr>
            <p:cNvCxnSpPr>
              <a:cxnSpLocks/>
            </p:cNvCxnSpPr>
            <p:nvPr/>
          </p:nvCxnSpPr>
          <p:spPr>
            <a:xfrm>
              <a:off x="6029644" y="5141242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99E88158-8539-70DE-1652-974F4B8C1D71}"/>
                </a:ext>
              </a:extLst>
            </p:cNvPr>
            <p:cNvCxnSpPr>
              <a:cxnSpLocks/>
            </p:cNvCxnSpPr>
            <p:nvPr/>
          </p:nvCxnSpPr>
          <p:spPr>
            <a:xfrm>
              <a:off x="6029644" y="5799610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C1AA290-122B-7B56-517E-D8C619891478}"/>
                </a:ext>
              </a:extLst>
            </p:cNvPr>
            <p:cNvSpPr txBox="1"/>
            <p:nvPr/>
          </p:nvSpPr>
          <p:spPr>
            <a:xfrm>
              <a:off x="6245480" y="3786317"/>
              <a:ext cx="9278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>
                  <a:solidFill>
                    <a:srgbClr val="2F3A48"/>
                  </a:solidFill>
                </a:rPr>
                <a:t>Âge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8BD4D083-8715-D504-F5AF-EC802F77ACEC}"/>
                </a:ext>
              </a:extLst>
            </p:cNvPr>
            <p:cNvSpPr txBox="1"/>
            <p:nvPr/>
          </p:nvSpPr>
          <p:spPr>
            <a:xfrm>
              <a:off x="6232033" y="5601496"/>
              <a:ext cx="355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>
                  <a:solidFill>
                    <a:srgbClr val="2F3A48"/>
                  </a:solidFill>
                </a:rPr>
                <a:t>Aptitude professionnelle réduite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C5CFF4B-0CE6-D7FA-DDA0-B54714C188B3}"/>
                </a:ext>
              </a:extLst>
            </p:cNvPr>
            <p:cNvSpPr txBox="1"/>
            <p:nvPr/>
          </p:nvSpPr>
          <p:spPr>
            <a:xfrm>
              <a:off x="6245480" y="4145955"/>
              <a:ext cx="23606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>
                  <a:solidFill>
                    <a:srgbClr val="2F3A48"/>
                  </a:solidFill>
                </a:rPr>
                <a:t>Durée d’inoccupation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E541C73C-699F-DAC7-AF3C-C08577A9FABD}"/>
                </a:ext>
              </a:extLst>
            </p:cNvPr>
            <p:cNvSpPr txBox="1"/>
            <p:nvPr/>
          </p:nvSpPr>
          <p:spPr>
            <a:xfrm>
              <a:off x="6245480" y="4536605"/>
              <a:ext cx="26356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>
                  <a:solidFill>
                    <a:srgbClr val="2F3A48"/>
                  </a:solidFill>
                </a:rPr>
                <a:t>Niveau de qualification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8BDC9755-51FD-2F7F-35C5-4EEB3C2186F7}"/>
                </a:ext>
              </a:extLst>
            </p:cNvPr>
            <p:cNvSpPr txBox="1"/>
            <p:nvPr/>
          </p:nvSpPr>
          <p:spPr>
            <a:xfrm>
              <a:off x="6245480" y="4940702"/>
              <a:ext cx="3556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>
                  <a:solidFill>
                    <a:srgbClr val="2F3A48"/>
                  </a:solidFill>
                </a:rPr>
                <a:t>Lieu de résidence (photographie à la veille de l’engagement)</a:t>
              </a:r>
            </a:p>
          </p:txBody>
        </p: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4D4BFB19-4A35-5A40-0F3A-2DACD14B10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219700" cy="6858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697E5CC-7FB4-E8C7-997D-EE7A02C7A54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03299">
            <a:off x="38210" y="4184959"/>
            <a:ext cx="34417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2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2F448-A691-67E1-5DEA-D0FEDC488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33" y="317241"/>
            <a:ext cx="5894168" cy="587082"/>
          </a:xfrm>
        </p:spPr>
        <p:txBody>
          <a:bodyPr>
            <a:normAutofit/>
          </a:bodyPr>
          <a:lstStyle/>
          <a:p>
            <a:r>
              <a:rPr lang="fr-BE">
                <a:latin typeface="Aptos Display" panose="020B0004020202020204" pitchFamily="34" charset="0"/>
              </a:rPr>
              <a:t>CRÉEZ VOTRE COMPTE EN LIGNE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A7E305-48C7-1D4F-135E-311217D1B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499" y="1036750"/>
            <a:ext cx="4960029" cy="220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D3890BB4-AF35-4039-9063-904E47DB3A62}"/>
              </a:ext>
            </a:extLst>
          </p:cNvPr>
          <p:cNvCxnSpPr>
            <a:cxnSpLocks/>
          </p:cNvCxnSpPr>
          <p:nvPr/>
        </p:nvCxnSpPr>
        <p:spPr>
          <a:xfrm>
            <a:off x="880847" y="3688346"/>
            <a:ext cx="202389" cy="0"/>
          </a:xfrm>
          <a:prstGeom prst="straightConnector1">
            <a:avLst/>
          </a:prstGeom>
          <a:ln w="38100">
            <a:solidFill>
              <a:srgbClr val="F5AC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13598656-236B-8056-3336-7875F0348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2219" y="3428688"/>
            <a:ext cx="8599714" cy="40943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BE" sz="2000">
                <a:latin typeface="Aptos Display" panose="020B0004020202020204" pitchFamily="34" charset="0"/>
              </a:rPr>
              <a:t>En tant que créateur d'un compte entreprise, vous et votre entreprise serez identifiés « certainement ». </a:t>
            </a:r>
            <a:br>
              <a:rPr lang="fr-BE" sz="2000">
                <a:latin typeface="Aptos Display" panose="020B0004020202020204" pitchFamily="34" charset="0"/>
              </a:rPr>
            </a:br>
            <a:endParaRPr lang="fr-BE" sz="2000">
              <a:latin typeface="Aptos Display" panose="020B0004020202020204" pitchFamily="34" charset="0"/>
            </a:endParaRPr>
          </a:p>
          <a:p>
            <a:pPr marL="0" indent="0">
              <a:buNone/>
            </a:pPr>
            <a:r>
              <a:rPr lang="fr-BE" sz="2000">
                <a:latin typeface="Aptos Display" panose="020B0004020202020204" pitchFamily="34" charset="0"/>
              </a:rPr>
              <a:t>Dès lors, munissez-vous:</a:t>
            </a:r>
          </a:p>
          <a:p>
            <a:pPr marL="457200" lvl="1" indent="0">
              <a:buNone/>
            </a:pPr>
            <a:r>
              <a:rPr lang="fr-BE" sz="1800">
                <a:latin typeface="Aptos Display" panose="020B0004020202020204" pitchFamily="34" charset="0"/>
              </a:rPr>
              <a:t>De votre </a:t>
            </a:r>
            <a:r>
              <a:rPr lang="fr-BE" sz="1800" b="1">
                <a:latin typeface="Aptos Display" panose="020B0004020202020204" pitchFamily="34" charset="0"/>
              </a:rPr>
              <a:t>numéro d’entreprise </a:t>
            </a:r>
            <a:r>
              <a:rPr lang="fr-BE" sz="1800">
                <a:latin typeface="Aptos Display" panose="020B0004020202020204" pitchFamily="34" charset="0"/>
              </a:rPr>
              <a:t>(TVA) et</a:t>
            </a:r>
          </a:p>
          <a:p>
            <a:pPr marL="457200" lvl="1" indent="0">
              <a:buNone/>
            </a:pPr>
            <a:r>
              <a:rPr lang="fr-BE" sz="1800">
                <a:latin typeface="Aptos Display" panose="020B0004020202020204" pitchFamily="34" charset="0"/>
              </a:rPr>
              <a:t>D'une </a:t>
            </a:r>
            <a:r>
              <a:rPr lang="fr-BE" sz="1800" b="1">
                <a:latin typeface="Aptos Display" panose="020B0004020202020204" pitchFamily="34" charset="0"/>
              </a:rPr>
              <a:t>clé numérique </a:t>
            </a:r>
            <a:r>
              <a:rPr lang="fr-BE" sz="1800">
                <a:latin typeface="Aptos Display" panose="020B0004020202020204" pitchFamily="34" charset="0"/>
              </a:rPr>
              <a:t>de votre choix :</a:t>
            </a:r>
          </a:p>
          <a:p>
            <a:pPr marL="914400" lvl="2" indent="0">
              <a:buNone/>
            </a:pPr>
            <a:r>
              <a:rPr lang="fr-BE">
                <a:latin typeface="Aptos Display" panose="020B0004020202020204" pitchFamily="34" charset="0"/>
              </a:rPr>
              <a:t>Votre carte d'</a:t>
            </a:r>
            <a:r>
              <a:rPr lang="fr-BE" b="1">
                <a:latin typeface="Aptos Display" panose="020B0004020202020204" pitchFamily="34" charset="0"/>
              </a:rPr>
              <a:t>identité électronique </a:t>
            </a:r>
            <a:r>
              <a:rPr lang="fr-BE">
                <a:latin typeface="Aptos Display" panose="020B0004020202020204" pitchFamily="34" charset="0"/>
              </a:rPr>
              <a:t>(</a:t>
            </a:r>
            <a:r>
              <a:rPr lang="fr-BE" err="1">
                <a:latin typeface="Aptos Display" panose="020B0004020202020204" pitchFamily="34" charset="0"/>
              </a:rPr>
              <a:t>eID</a:t>
            </a:r>
            <a:r>
              <a:rPr lang="fr-BE">
                <a:latin typeface="Aptos Display" panose="020B0004020202020204" pitchFamily="34" charset="0"/>
              </a:rPr>
              <a:t>), du </a:t>
            </a:r>
            <a:r>
              <a:rPr lang="fr-BE" b="1">
                <a:latin typeface="Aptos Display" panose="020B0004020202020204" pitchFamily="34" charset="0"/>
              </a:rPr>
              <a:t>logiciel </a:t>
            </a:r>
            <a:r>
              <a:rPr lang="fr-BE" b="1" err="1">
                <a:latin typeface="Aptos Display" panose="020B0004020202020204" pitchFamily="34" charset="0"/>
              </a:rPr>
              <a:t>eID</a:t>
            </a:r>
            <a:r>
              <a:rPr lang="fr-BE" b="1">
                <a:latin typeface="Aptos Display" panose="020B0004020202020204" pitchFamily="34" charset="0"/>
              </a:rPr>
              <a:t> </a:t>
            </a:r>
            <a:r>
              <a:rPr lang="fr-BE">
                <a:latin typeface="Aptos Display" panose="020B0004020202020204" pitchFamily="34" charset="0"/>
              </a:rPr>
              <a:t>et d'un lecteur de carte ou</a:t>
            </a:r>
          </a:p>
          <a:p>
            <a:pPr marL="914400" lvl="2" indent="0">
              <a:buNone/>
            </a:pPr>
            <a:r>
              <a:rPr lang="fr-BE">
                <a:latin typeface="Aptos Display" panose="020B0004020202020204" pitchFamily="34" charset="0"/>
              </a:rPr>
              <a:t>L'application </a:t>
            </a:r>
            <a:r>
              <a:rPr lang="fr-BE" b="1" err="1">
                <a:latin typeface="Aptos Display" panose="020B0004020202020204" pitchFamily="34" charset="0"/>
              </a:rPr>
              <a:t>itsme</a:t>
            </a:r>
            <a:r>
              <a:rPr lang="fr-BE" b="1">
                <a:latin typeface="Aptos Display" panose="020B0004020202020204" pitchFamily="34" charset="0"/>
              </a:rPr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2921942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567D8C-6D4F-073C-7360-2189BD441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111B46-9732-2E06-3603-77D64609D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626A56-0CB4-B067-8E8E-9F9574B2F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07F9-F656-419F-A2E3-1B8C2BE272D9}" type="datetime1">
              <a:rPr lang="fr-BE" smtClean="0"/>
              <a:t>05-10-26</a:t>
            </a:fld>
            <a:endParaRPr lang="fr-BE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CFB5484-EBCC-7EE1-17CF-A552898E1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09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5C390-D7F0-D98A-4EC8-B9C29ADB7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2B58F7DC-4279-C438-5F91-5948D1EA3B8D}"/>
              </a:ext>
            </a:extLst>
          </p:cNvPr>
          <p:cNvSpPr txBox="1">
            <a:spLocks/>
          </p:cNvSpPr>
          <p:nvPr/>
        </p:nvSpPr>
        <p:spPr>
          <a:xfrm>
            <a:off x="2095713" y="540514"/>
            <a:ext cx="4799232" cy="1172016"/>
          </a:xfrm>
          <a:prstGeom prst="rect">
            <a:avLst/>
          </a:prstGeom>
        </p:spPr>
        <p:txBody>
          <a:bodyPr vert="horz" lIns="91440" tIns="45720" rIns="91440" bIns="36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FR">
                <a:solidFill>
                  <a:srgbClr val="2F3A48"/>
                </a:solidFill>
              </a:rPr>
              <a:t>DEMANDER L’INCITANT JOB PLUS</a:t>
            </a:r>
            <a:endParaRPr lang="fr-BE">
              <a:solidFill>
                <a:srgbClr val="2F3A4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06DB41EE-813B-73EC-B5C2-436B3D00676A}"/>
              </a:ext>
            </a:extLst>
          </p:cNvPr>
          <p:cNvGrpSpPr/>
          <p:nvPr/>
        </p:nvGrpSpPr>
        <p:grpSpPr>
          <a:xfrm>
            <a:off x="998764" y="770790"/>
            <a:ext cx="723346" cy="723346"/>
            <a:chOff x="893177" y="3260928"/>
            <a:chExt cx="466647" cy="466647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511DE794-7BCF-ED5D-1085-E8F999F258BD}"/>
                </a:ext>
              </a:extLst>
            </p:cNvPr>
            <p:cNvSpPr txBox="1"/>
            <p:nvPr/>
          </p:nvSpPr>
          <p:spPr>
            <a:xfrm>
              <a:off x="982078" y="3331800"/>
              <a:ext cx="287922" cy="337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BE" sz="2800" b="1">
                  <a:solidFill>
                    <a:srgbClr val="5C5EA7"/>
                  </a:solidFill>
                </a:rPr>
                <a:t>2</a:t>
              </a:r>
              <a:endParaRPr lang="fr-FR" sz="2800" b="1">
                <a:solidFill>
                  <a:srgbClr val="5C5EA7"/>
                </a:solidFill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242D56E-E94F-CD4F-8685-8C549B7E931A}"/>
                </a:ext>
              </a:extLst>
            </p:cNvPr>
            <p:cNvSpPr/>
            <p:nvPr/>
          </p:nvSpPr>
          <p:spPr>
            <a:xfrm>
              <a:off x="893177" y="3260928"/>
              <a:ext cx="466647" cy="466647"/>
            </a:xfrm>
            <a:prstGeom prst="ellipse">
              <a:avLst/>
            </a:prstGeom>
            <a:noFill/>
            <a:ln w="31750">
              <a:solidFill>
                <a:srgbClr val="5C5E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</a:endParaRPr>
            </a:p>
          </p:txBody>
        </p:sp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C749FFAF-E904-5AC4-1EA4-86F47BAF324D}"/>
              </a:ext>
            </a:extLst>
          </p:cNvPr>
          <p:cNvGrpSpPr/>
          <p:nvPr/>
        </p:nvGrpSpPr>
        <p:grpSpPr>
          <a:xfrm>
            <a:off x="996454" y="2136680"/>
            <a:ext cx="6147107" cy="4122718"/>
            <a:chOff x="1100363" y="2760135"/>
            <a:chExt cx="6147107" cy="4122718"/>
          </a:xfrm>
        </p:grpSpPr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6044E71B-2943-0AB8-B449-D9A116ECCC11}"/>
                </a:ext>
              </a:extLst>
            </p:cNvPr>
            <p:cNvCxnSpPr>
              <a:cxnSpLocks/>
            </p:cNvCxnSpPr>
            <p:nvPr/>
          </p:nvCxnSpPr>
          <p:spPr>
            <a:xfrm>
              <a:off x="1100363" y="2969205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5A20B5A9-EA66-E19E-6204-0B32D00E0F94}"/>
                </a:ext>
              </a:extLst>
            </p:cNvPr>
            <p:cNvSpPr txBox="1"/>
            <p:nvPr/>
          </p:nvSpPr>
          <p:spPr>
            <a:xfrm>
              <a:off x="1464344" y="2760135"/>
              <a:ext cx="57831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>
                  <a:solidFill>
                    <a:srgbClr val="2F3A48"/>
                  </a:solidFill>
                </a:rPr>
                <a:t>Formulaire intelligent </a:t>
              </a:r>
              <a:r>
                <a:rPr lang="fr-BE" sz="2000" b="1">
                  <a:solidFill>
                    <a:srgbClr val="2F3A48"/>
                  </a:solidFill>
                </a:rPr>
                <a:t>accessible en ligne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ED468913-238C-3E8F-C840-B62C4E19E7F9}"/>
                </a:ext>
              </a:extLst>
            </p:cNvPr>
            <p:cNvSpPr txBox="1"/>
            <p:nvPr/>
          </p:nvSpPr>
          <p:spPr>
            <a:xfrm>
              <a:off x="1464344" y="3218067"/>
              <a:ext cx="578312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 b="1">
                  <a:solidFill>
                    <a:srgbClr val="2F3A48"/>
                  </a:solidFill>
                </a:rPr>
                <a:t>Pré-remplissage automatique </a:t>
              </a:r>
              <a:r>
                <a:rPr lang="fr-BE" sz="2000">
                  <a:solidFill>
                    <a:srgbClr val="2F3A48"/>
                  </a:solidFill>
                </a:rPr>
                <a:t>avec les informations connues du Forem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6190F93-7977-9609-7FDF-D344AD81EFAD}"/>
                </a:ext>
              </a:extLst>
            </p:cNvPr>
            <p:cNvSpPr txBox="1"/>
            <p:nvPr/>
          </p:nvSpPr>
          <p:spPr>
            <a:xfrm>
              <a:off x="1464343" y="3996270"/>
              <a:ext cx="57831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>
                  <a:solidFill>
                    <a:srgbClr val="2F3A48"/>
                  </a:solidFill>
                </a:rPr>
                <a:t>Données requises </a:t>
              </a:r>
              <a:r>
                <a:rPr lang="fr-BE" sz="2000" b="1">
                  <a:solidFill>
                    <a:srgbClr val="2F3A48"/>
                  </a:solidFill>
                </a:rPr>
                <a:t>à encoder </a:t>
              </a:r>
              <a:r>
                <a:rPr lang="fr-BE" sz="2000">
                  <a:solidFill>
                    <a:srgbClr val="2F3A48"/>
                  </a:solidFill>
                </a:rPr>
                <a:t>:</a:t>
              </a: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47C6432B-6164-9005-47AC-3C5994ECB261}"/>
                </a:ext>
              </a:extLst>
            </p:cNvPr>
            <p:cNvCxnSpPr>
              <a:cxnSpLocks/>
            </p:cNvCxnSpPr>
            <p:nvPr/>
          </p:nvCxnSpPr>
          <p:spPr>
            <a:xfrm>
              <a:off x="1100363" y="3426405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D9A84D88-EDF4-C6CC-562F-07601E1D7357}"/>
                </a:ext>
              </a:extLst>
            </p:cNvPr>
            <p:cNvCxnSpPr>
              <a:cxnSpLocks/>
            </p:cNvCxnSpPr>
            <p:nvPr/>
          </p:nvCxnSpPr>
          <p:spPr>
            <a:xfrm>
              <a:off x="1100363" y="4201852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2EEEB26F-8AE8-ABF5-D2CB-802B083BE1FC}"/>
                </a:ext>
              </a:extLst>
            </p:cNvPr>
            <p:cNvGrpSpPr/>
            <p:nvPr/>
          </p:nvGrpSpPr>
          <p:grpSpPr>
            <a:xfrm>
              <a:off x="1582874" y="4348826"/>
              <a:ext cx="3954326" cy="2534027"/>
              <a:chOff x="1582874" y="4348826"/>
              <a:chExt cx="3954326" cy="2534027"/>
            </a:xfrm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97B00364-F12E-EBBD-084B-C28F9DE4266B}"/>
                  </a:ext>
                </a:extLst>
              </p:cNvPr>
              <p:cNvSpPr txBox="1"/>
              <p:nvPr/>
            </p:nvSpPr>
            <p:spPr>
              <a:xfrm>
                <a:off x="1870741" y="4348826"/>
                <a:ext cx="3666459" cy="253402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fr-BE">
                    <a:solidFill>
                      <a:srgbClr val="2F3A48"/>
                    </a:solidFill>
                    <a:cs typeface="Arial"/>
                  </a:rPr>
                  <a:t>Personne de contact</a:t>
                </a:r>
              </a:p>
              <a:p>
                <a:pPr>
                  <a:lnSpc>
                    <a:spcPct val="150000"/>
                  </a:lnSpc>
                </a:pPr>
                <a:r>
                  <a:rPr lang="fr-BE">
                    <a:solidFill>
                      <a:srgbClr val="2F3A48"/>
                    </a:solidFill>
                    <a:cs typeface="Arial"/>
                  </a:rPr>
                  <a:t>RIB officiel de l'entreprise</a:t>
                </a:r>
              </a:p>
              <a:p>
                <a:pPr>
                  <a:lnSpc>
                    <a:spcPct val="150000"/>
                  </a:lnSpc>
                </a:pPr>
                <a:r>
                  <a:rPr lang="fr-BE">
                    <a:solidFill>
                      <a:srgbClr val="2F3A48"/>
                    </a:solidFill>
                  </a:rPr>
                  <a:t>NISS du travailleur</a:t>
                </a:r>
                <a:endParaRPr lang="fr-BE"/>
              </a:p>
              <a:p>
                <a:pPr>
                  <a:lnSpc>
                    <a:spcPct val="150000"/>
                  </a:lnSpc>
                </a:pPr>
                <a:r>
                  <a:rPr lang="fr-BE">
                    <a:solidFill>
                      <a:srgbClr val="2F3A48"/>
                    </a:solidFill>
                  </a:rPr>
                  <a:t>Régime de travail</a:t>
                </a:r>
                <a:endParaRPr lang="fr-BE">
                  <a:solidFill>
                    <a:srgbClr val="2F3A48"/>
                  </a:solidFill>
                  <a:cs typeface="Arial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fr-BE">
                    <a:solidFill>
                      <a:srgbClr val="2F3A48"/>
                    </a:solidFill>
                  </a:rPr>
                  <a:t>Date d’engagement</a:t>
                </a:r>
                <a:endParaRPr lang="fr-BE">
                  <a:solidFill>
                    <a:srgbClr val="2F3A48"/>
                  </a:solidFill>
                  <a:cs typeface="Arial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fr-BE">
                    <a:solidFill>
                      <a:srgbClr val="2F3A48"/>
                    </a:solidFill>
                  </a:rPr>
                  <a:t>Choix de l’unité d’établissement</a:t>
                </a:r>
                <a:endParaRPr lang="fr-BE">
                  <a:solidFill>
                    <a:srgbClr val="2F3A48"/>
                  </a:solidFill>
                  <a:cs typeface="Arial"/>
                </a:endParaRPr>
              </a:p>
            </p:txBody>
          </p:sp>
          <p:cxnSp>
            <p:nvCxnSpPr>
              <p:cNvPr id="18" name="Connecteur droit avec flèche 17">
                <a:extLst>
                  <a:ext uri="{FF2B5EF4-FFF2-40B4-BE49-F238E27FC236}">
                    <a16:creationId xmlns:a16="http://schemas.microsoft.com/office/drawing/2014/main" id="{D8E7CDF8-1670-8B83-B672-B25739D5F3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2874" y="4625832"/>
                <a:ext cx="202389" cy="0"/>
              </a:xfrm>
              <a:prstGeom prst="straightConnector1">
                <a:avLst/>
              </a:prstGeom>
              <a:ln w="381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avec flèche 18">
                <a:extLst>
                  <a:ext uri="{FF2B5EF4-FFF2-40B4-BE49-F238E27FC236}">
                    <a16:creationId xmlns:a16="http://schemas.microsoft.com/office/drawing/2014/main" id="{15AAB5B8-831F-A38B-7726-666AF630A2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2874" y="5036721"/>
                <a:ext cx="202389" cy="0"/>
              </a:xfrm>
              <a:prstGeom prst="straightConnector1">
                <a:avLst/>
              </a:prstGeom>
              <a:ln w="381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avec flèche 19">
                <a:extLst>
                  <a:ext uri="{FF2B5EF4-FFF2-40B4-BE49-F238E27FC236}">
                    <a16:creationId xmlns:a16="http://schemas.microsoft.com/office/drawing/2014/main" id="{E95D4806-AD9C-186C-4DC2-9AD371A4F9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2874" y="5456163"/>
                <a:ext cx="202389" cy="0"/>
              </a:xfrm>
              <a:prstGeom prst="straightConnector1">
                <a:avLst/>
              </a:prstGeom>
              <a:ln w="381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avec flèche 20">
                <a:extLst>
                  <a:ext uri="{FF2B5EF4-FFF2-40B4-BE49-F238E27FC236}">
                    <a16:creationId xmlns:a16="http://schemas.microsoft.com/office/drawing/2014/main" id="{3B77D122-9415-7085-1BA7-C046CAC7EE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82874" y="5872951"/>
                <a:ext cx="202389" cy="0"/>
              </a:xfrm>
              <a:prstGeom prst="straightConnector1">
                <a:avLst/>
              </a:prstGeom>
              <a:ln w="38100">
                <a:solidFill>
                  <a:srgbClr val="F5ACB6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669CB7C2-63B9-DBA4-5FC4-29DA05FEA3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3676" y="130"/>
            <a:ext cx="5676900" cy="6858000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D15DFEAC-E211-7E43-ED06-819ECB4A37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18764" flipV="1">
            <a:off x="9270435" y="4791678"/>
            <a:ext cx="2882900" cy="2400300"/>
          </a:xfrm>
          <a:prstGeom prst="rect">
            <a:avLst/>
          </a:prstGeom>
        </p:spPr>
      </p:pic>
      <p:cxnSp>
        <p:nvCxnSpPr>
          <p:cNvPr id="22" name="Connecteur droit avec flèche 19">
            <a:extLst>
              <a:ext uri="{FF2B5EF4-FFF2-40B4-BE49-F238E27FC236}">
                <a16:creationId xmlns:a16="http://schemas.microsoft.com/office/drawing/2014/main" id="{C7896AD8-38C7-F8B9-0E8F-DF8E56FC2AB8}"/>
              </a:ext>
            </a:extLst>
          </p:cNvPr>
          <p:cNvCxnSpPr>
            <a:cxnSpLocks/>
          </p:cNvCxnSpPr>
          <p:nvPr/>
        </p:nvCxnSpPr>
        <p:spPr>
          <a:xfrm>
            <a:off x="1492820" y="5677835"/>
            <a:ext cx="202389" cy="0"/>
          </a:xfrm>
          <a:prstGeom prst="straightConnector1">
            <a:avLst/>
          </a:prstGeom>
          <a:ln w="38100">
            <a:solidFill>
              <a:srgbClr val="F5AC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0">
            <a:extLst>
              <a:ext uri="{FF2B5EF4-FFF2-40B4-BE49-F238E27FC236}">
                <a16:creationId xmlns:a16="http://schemas.microsoft.com/office/drawing/2014/main" id="{44DC4D98-B087-E6B3-FF3B-82011BD13693}"/>
              </a:ext>
            </a:extLst>
          </p:cNvPr>
          <p:cNvCxnSpPr>
            <a:cxnSpLocks/>
          </p:cNvCxnSpPr>
          <p:nvPr/>
        </p:nvCxnSpPr>
        <p:spPr>
          <a:xfrm>
            <a:off x="1492820" y="6094623"/>
            <a:ext cx="202389" cy="0"/>
          </a:xfrm>
          <a:prstGeom prst="straightConnector1">
            <a:avLst/>
          </a:prstGeom>
          <a:ln w="38100">
            <a:solidFill>
              <a:srgbClr val="F5ACB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163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AE56B-3B54-AAF0-EA87-7E444C107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7F2F601-A0E0-F1B7-6770-1BD5CDE9D5B2}"/>
              </a:ext>
            </a:extLst>
          </p:cNvPr>
          <p:cNvSpPr txBox="1">
            <a:spLocks/>
          </p:cNvSpPr>
          <p:nvPr/>
        </p:nvSpPr>
        <p:spPr>
          <a:xfrm>
            <a:off x="2188077" y="927721"/>
            <a:ext cx="4799232" cy="569846"/>
          </a:xfrm>
          <a:prstGeom prst="rect">
            <a:avLst/>
          </a:prstGeom>
        </p:spPr>
        <p:txBody>
          <a:bodyPr vert="horz" lIns="91440" tIns="45720" rIns="91440" bIns="36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FR">
                <a:solidFill>
                  <a:srgbClr val="2F3A48"/>
                </a:solidFill>
              </a:rPr>
              <a:t>CONTRÔLES</a:t>
            </a:r>
            <a:endParaRPr lang="fr-BE">
              <a:solidFill>
                <a:srgbClr val="2F3A48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43F1937F-4D06-4273-94E0-6FABEEB08E8F}"/>
              </a:ext>
            </a:extLst>
          </p:cNvPr>
          <p:cNvGrpSpPr/>
          <p:nvPr/>
        </p:nvGrpSpPr>
        <p:grpSpPr>
          <a:xfrm>
            <a:off x="998765" y="856517"/>
            <a:ext cx="723346" cy="723346"/>
            <a:chOff x="893178" y="3260928"/>
            <a:chExt cx="466647" cy="466647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DBDBFA5-6FE7-920D-6D13-A04EE691705D}"/>
                </a:ext>
              </a:extLst>
            </p:cNvPr>
            <p:cNvSpPr txBox="1"/>
            <p:nvPr/>
          </p:nvSpPr>
          <p:spPr>
            <a:xfrm>
              <a:off x="982078" y="3331800"/>
              <a:ext cx="287922" cy="33754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/>
              <a:r>
                <a:rPr lang="fr-BE" sz="2800" b="1">
                  <a:solidFill>
                    <a:srgbClr val="5C5EA7"/>
                  </a:solidFill>
                  <a:cs typeface="Arial"/>
                </a:rPr>
                <a:t>4</a:t>
              </a: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304F9B61-38DF-FB68-B253-4813D75FB758}"/>
                </a:ext>
              </a:extLst>
            </p:cNvPr>
            <p:cNvSpPr/>
            <p:nvPr/>
          </p:nvSpPr>
          <p:spPr>
            <a:xfrm>
              <a:off x="893178" y="3260928"/>
              <a:ext cx="466647" cy="466647"/>
            </a:xfrm>
            <a:prstGeom prst="ellipse">
              <a:avLst/>
            </a:prstGeom>
            <a:noFill/>
            <a:ln w="31750">
              <a:solidFill>
                <a:srgbClr val="5C5E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6954FAB0-2B61-4F80-A59F-8AF86388AE85}"/>
              </a:ext>
            </a:extLst>
          </p:cNvPr>
          <p:cNvGrpSpPr/>
          <p:nvPr/>
        </p:nvGrpSpPr>
        <p:grpSpPr>
          <a:xfrm>
            <a:off x="1100363" y="2388664"/>
            <a:ext cx="5191788" cy="3139757"/>
            <a:chOff x="1100363" y="2388664"/>
            <a:chExt cx="5191788" cy="3139757"/>
          </a:xfrm>
        </p:grpSpPr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63CDB9AB-093E-E187-1783-C1A4E287D71D}"/>
                </a:ext>
              </a:extLst>
            </p:cNvPr>
            <p:cNvCxnSpPr>
              <a:cxnSpLocks/>
            </p:cNvCxnSpPr>
            <p:nvPr/>
          </p:nvCxnSpPr>
          <p:spPr>
            <a:xfrm>
              <a:off x="1100363" y="2597734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0EEE034-017A-0149-B73A-506839EE77EF}"/>
                </a:ext>
              </a:extLst>
            </p:cNvPr>
            <p:cNvSpPr txBox="1"/>
            <p:nvPr/>
          </p:nvSpPr>
          <p:spPr>
            <a:xfrm>
              <a:off x="1464344" y="2388664"/>
              <a:ext cx="44792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 b="1">
                  <a:solidFill>
                    <a:srgbClr val="2F3A48"/>
                  </a:solidFill>
                </a:rPr>
                <a:t>Contrôle de la taille de l’entreprise </a:t>
              </a:r>
              <a:r>
                <a:rPr lang="fr-BE" sz="2000">
                  <a:solidFill>
                    <a:srgbClr val="2F3A48"/>
                  </a:solidFill>
                </a:rPr>
                <a:t>pour la majoration de l’incitant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95B13EB-417D-D5B4-EBBB-D199CE3ADA64}"/>
                </a:ext>
              </a:extLst>
            </p:cNvPr>
            <p:cNvSpPr txBox="1"/>
            <p:nvPr/>
          </p:nvSpPr>
          <p:spPr>
            <a:xfrm>
              <a:off x="1464343" y="4401372"/>
              <a:ext cx="4799232" cy="7078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 b="1">
                  <a:solidFill>
                    <a:srgbClr val="2F3A48"/>
                  </a:solidFill>
                </a:rPr>
                <a:t>Contrôle du respect des obligations d’occupation </a:t>
              </a:r>
              <a:r>
                <a:rPr lang="fr-BE" sz="2000">
                  <a:solidFill>
                    <a:srgbClr val="2F3A48"/>
                  </a:solidFill>
                </a:rPr>
                <a:t>(min 3 mois + mi-temps)</a:t>
              </a:r>
            </a:p>
          </p:txBody>
        </p:sp>
        <p:cxnSp>
          <p:nvCxnSpPr>
            <p:cNvPr id="17" name="Connecteur droit avec flèche 16">
              <a:extLst>
                <a:ext uri="{FF2B5EF4-FFF2-40B4-BE49-F238E27FC236}">
                  <a16:creationId xmlns:a16="http://schemas.microsoft.com/office/drawing/2014/main" id="{C99A3EEF-64BD-4622-B985-9C2A85516DBA}"/>
                </a:ext>
              </a:extLst>
            </p:cNvPr>
            <p:cNvCxnSpPr>
              <a:cxnSpLocks/>
            </p:cNvCxnSpPr>
            <p:nvPr/>
          </p:nvCxnSpPr>
          <p:spPr>
            <a:xfrm>
              <a:off x="1100363" y="4606954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AD23A288-BB2A-A21B-6FB4-C90425F5B810}"/>
                </a:ext>
              </a:extLst>
            </p:cNvPr>
            <p:cNvCxnSpPr>
              <a:cxnSpLocks/>
            </p:cNvCxnSpPr>
            <p:nvPr/>
          </p:nvCxnSpPr>
          <p:spPr>
            <a:xfrm>
              <a:off x="1582874" y="5359555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DE65EFF2-E0D5-6614-FC9D-83601E84CD04}"/>
                </a:ext>
              </a:extLst>
            </p:cNvPr>
            <p:cNvSpPr txBox="1"/>
            <p:nvPr/>
          </p:nvSpPr>
          <p:spPr>
            <a:xfrm>
              <a:off x="1785263" y="3130258"/>
              <a:ext cx="44783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fr-BE">
                  <a:solidFill>
                    <a:srgbClr val="2F3A48"/>
                  </a:solidFill>
                </a:rPr>
                <a:t>La taille de l’entreprise est calculée 1X/an </a:t>
              </a:r>
              <a:br>
                <a:rPr lang="fr-BE">
                  <a:solidFill>
                    <a:srgbClr val="2F3A48"/>
                  </a:solidFill>
                </a:rPr>
              </a:br>
              <a:r>
                <a:rPr lang="fr-BE">
                  <a:solidFill>
                    <a:srgbClr val="2F3A48"/>
                  </a:solidFill>
                </a:rPr>
                <a:t>et figée pour toute l’année civile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A031B9B6-41F7-A929-CD6A-663ADE245FE1}"/>
                </a:ext>
              </a:extLst>
            </p:cNvPr>
            <p:cNvSpPr txBox="1"/>
            <p:nvPr/>
          </p:nvSpPr>
          <p:spPr>
            <a:xfrm>
              <a:off x="1798710" y="3804293"/>
              <a:ext cx="35801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>
                  <a:solidFill>
                    <a:srgbClr val="2F3A48"/>
                  </a:solidFill>
                </a:rPr>
                <a:t>Pas de recalcul en cours d’octroi</a:t>
              </a:r>
            </a:p>
          </p:txBody>
        </p: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EAF81658-12BA-ABF9-8F02-2A5397A1BD13}"/>
                </a:ext>
              </a:extLst>
            </p:cNvPr>
            <p:cNvCxnSpPr>
              <a:cxnSpLocks/>
            </p:cNvCxnSpPr>
            <p:nvPr/>
          </p:nvCxnSpPr>
          <p:spPr>
            <a:xfrm>
              <a:off x="1582874" y="3329058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6DF5680A-46E1-A7E6-D56F-6A7378ABF0F7}"/>
                </a:ext>
              </a:extLst>
            </p:cNvPr>
            <p:cNvCxnSpPr>
              <a:cxnSpLocks/>
            </p:cNvCxnSpPr>
            <p:nvPr/>
          </p:nvCxnSpPr>
          <p:spPr>
            <a:xfrm>
              <a:off x="1582874" y="4002435"/>
              <a:ext cx="202389" cy="0"/>
            </a:xfrm>
            <a:prstGeom prst="straightConnector1">
              <a:avLst/>
            </a:prstGeom>
            <a:ln w="381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13C25EA2-7613-060C-8558-BB936753F323}"/>
                </a:ext>
              </a:extLst>
            </p:cNvPr>
            <p:cNvSpPr txBox="1"/>
            <p:nvPr/>
          </p:nvSpPr>
          <p:spPr>
            <a:xfrm>
              <a:off x="1813839" y="5159089"/>
              <a:ext cx="447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>
                  <a:solidFill>
                    <a:srgbClr val="2F3A48"/>
                  </a:solidFill>
                </a:rPr>
                <a:t>A trimestre échu, dès réception des DMFA</a:t>
              </a: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433F632B-A871-00B3-DE8D-B2D21CFE26B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65964" y="-1"/>
            <a:ext cx="5740324" cy="685800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5B6920A-C669-2409-39AC-8E2BEC02E97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88119"/>
            <a:ext cx="12192000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6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F3CF3-446C-1C70-4749-2F1697460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DFFD3A4C-F56D-696D-DFC7-BEF16A5CB07F}"/>
              </a:ext>
            </a:extLst>
          </p:cNvPr>
          <p:cNvGrpSpPr/>
          <p:nvPr/>
        </p:nvGrpSpPr>
        <p:grpSpPr>
          <a:xfrm>
            <a:off x="5583460" y="889322"/>
            <a:ext cx="723346" cy="723346"/>
            <a:chOff x="893178" y="3260928"/>
            <a:chExt cx="466647" cy="466647"/>
          </a:xfrm>
        </p:grpSpPr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C2915589-AF00-121F-7043-DF3651087F6A}"/>
                </a:ext>
              </a:extLst>
            </p:cNvPr>
            <p:cNvSpPr txBox="1"/>
            <p:nvPr/>
          </p:nvSpPr>
          <p:spPr>
            <a:xfrm>
              <a:off x="982078" y="3331800"/>
              <a:ext cx="287922" cy="33754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/>
              <a:r>
                <a:rPr lang="fr-BE" sz="2800" b="1">
                  <a:solidFill>
                    <a:srgbClr val="5C5EA7"/>
                  </a:solidFill>
                  <a:cs typeface="Arial"/>
                </a:rPr>
                <a:t>5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1190EAD-3DDA-4587-BD79-4848EA8D05DB}"/>
                </a:ext>
              </a:extLst>
            </p:cNvPr>
            <p:cNvSpPr/>
            <p:nvPr/>
          </p:nvSpPr>
          <p:spPr>
            <a:xfrm>
              <a:off x="893178" y="3260928"/>
              <a:ext cx="466647" cy="466647"/>
            </a:xfrm>
            <a:prstGeom prst="ellipse">
              <a:avLst/>
            </a:prstGeom>
            <a:noFill/>
            <a:ln w="31750">
              <a:solidFill>
                <a:srgbClr val="5C5E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500"/>
                </a:spcBef>
                <a:spcAft>
                  <a:spcPts val="200"/>
                </a:spcAft>
              </a:pPr>
              <a:endParaRPr lang="fr-FR" err="1">
                <a:solidFill>
                  <a:schemeClr val="accent4"/>
                </a:solidFill>
              </a:endParaRPr>
            </a:p>
          </p:txBody>
        </p:sp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ECD9DB92-6C1B-5C0B-6845-7D98F606D101}"/>
              </a:ext>
            </a:extLst>
          </p:cNvPr>
          <p:cNvSpPr txBox="1">
            <a:spLocks/>
          </p:cNvSpPr>
          <p:nvPr/>
        </p:nvSpPr>
        <p:spPr>
          <a:xfrm>
            <a:off x="6807409" y="931615"/>
            <a:ext cx="3787470" cy="635504"/>
          </a:xfrm>
          <a:prstGeom prst="rect">
            <a:avLst/>
          </a:prstGeom>
        </p:spPr>
        <p:txBody>
          <a:bodyPr vert="horz" lIns="91440" tIns="45720" rIns="91440" bIns="3600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FR">
                <a:solidFill>
                  <a:srgbClr val="2F3A48"/>
                </a:solidFill>
              </a:rPr>
              <a:t>LIQUIDATION</a:t>
            </a:r>
            <a:endParaRPr lang="fr-BE">
              <a:solidFill>
                <a:srgbClr val="2F3A48"/>
              </a:solidFill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E812B69D-B5A8-4A80-D1EE-53619D02A523}"/>
              </a:ext>
            </a:extLst>
          </p:cNvPr>
          <p:cNvGrpSpPr/>
          <p:nvPr/>
        </p:nvGrpSpPr>
        <p:grpSpPr>
          <a:xfrm>
            <a:off x="5780728" y="2209132"/>
            <a:ext cx="5553156" cy="3295107"/>
            <a:chOff x="5676819" y="2428496"/>
            <a:chExt cx="5553156" cy="3295107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E7309FC-3E80-16C0-93B1-7A04DE36586A}"/>
                </a:ext>
              </a:extLst>
            </p:cNvPr>
            <p:cNvSpPr txBox="1"/>
            <p:nvPr/>
          </p:nvSpPr>
          <p:spPr>
            <a:xfrm>
              <a:off x="6029645" y="2428496"/>
              <a:ext cx="501459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 b="1">
                  <a:solidFill>
                    <a:srgbClr val="2F3A48"/>
                  </a:solidFill>
                </a:rPr>
                <a:t>Calcul automatique </a:t>
              </a:r>
              <a:r>
                <a:rPr lang="fr-BE" sz="2000">
                  <a:solidFill>
                    <a:srgbClr val="2F3A48"/>
                  </a:solidFill>
                </a:rPr>
                <a:t>du montant à liquider (sur base de la DMFA) directement sur le compte de l’employeur</a:t>
              </a:r>
            </a:p>
          </p:txBody>
        </p:sp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481E0C61-2912-8918-55FC-FF045742ADA7}"/>
                </a:ext>
              </a:extLst>
            </p:cNvPr>
            <p:cNvCxnSpPr>
              <a:cxnSpLocks/>
            </p:cNvCxnSpPr>
            <p:nvPr/>
          </p:nvCxnSpPr>
          <p:spPr>
            <a:xfrm>
              <a:off x="5676819" y="2626308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5E5356E-2CCB-9D86-9514-68C9A1314F03}"/>
                </a:ext>
              </a:extLst>
            </p:cNvPr>
            <p:cNvSpPr txBox="1"/>
            <p:nvPr/>
          </p:nvSpPr>
          <p:spPr>
            <a:xfrm>
              <a:off x="6029645" y="3557207"/>
              <a:ext cx="520033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 b="1">
                  <a:solidFill>
                    <a:srgbClr val="2F3A48"/>
                  </a:solidFill>
                </a:rPr>
                <a:t>Liquidation</a:t>
              </a:r>
              <a:r>
                <a:rPr lang="fr-BE" sz="2000">
                  <a:solidFill>
                    <a:srgbClr val="2F3A48"/>
                  </a:solidFill>
                </a:rPr>
                <a:t> dès réception des données DMFA (2 paiements sont réalisés par mois)</a:t>
              </a:r>
            </a:p>
          </p:txBody>
        </p: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2D899C1E-8E77-0927-3028-A0F07399C926}"/>
                </a:ext>
              </a:extLst>
            </p:cNvPr>
            <p:cNvCxnSpPr>
              <a:cxnSpLocks/>
            </p:cNvCxnSpPr>
            <p:nvPr/>
          </p:nvCxnSpPr>
          <p:spPr>
            <a:xfrm>
              <a:off x="5676819" y="3755019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6439F795-F6C4-4767-C431-2F84A2531674}"/>
                </a:ext>
              </a:extLst>
            </p:cNvPr>
            <p:cNvSpPr txBox="1"/>
            <p:nvPr/>
          </p:nvSpPr>
          <p:spPr>
            <a:xfrm>
              <a:off x="6029645" y="4400164"/>
              <a:ext cx="501459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 b="1">
                  <a:solidFill>
                    <a:srgbClr val="2F3A48"/>
                  </a:solidFill>
                </a:rPr>
                <a:t>Génération </a:t>
              </a:r>
              <a:r>
                <a:rPr lang="fr-BE" sz="2000">
                  <a:solidFill>
                    <a:srgbClr val="2F3A48"/>
                  </a:solidFill>
                </a:rPr>
                <a:t>dans la plateforme Incitant Job Plus de l’employeur </a:t>
              </a:r>
              <a:r>
                <a:rPr lang="fr-BE" sz="2000" b="1">
                  <a:solidFill>
                    <a:srgbClr val="2F3A48"/>
                  </a:solidFill>
                </a:rPr>
                <a:t>d’une fiche reprenant les montants liquidés </a:t>
              </a:r>
              <a:r>
                <a:rPr lang="fr-BE" sz="2000">
                  <a:solidFill>
                    <a:srgbClr val="2F3A48"/>
                  </a:solidFill>
                </a:rPr>
                <a:t>par dossier pour le trimestre concerné</a:t>
              </a:r>
            </a:p>
          </p:txBody>
        </p:sp>
        <p:cxnSp>
          <p:nvCxnSpPr>
            <p:cNvPr id="22" name="Connecteur droit avec flèche 21">
              <a:extLst>
                <a:ext uri="{FF2B5EF4-FFF2-40B4-BE49-F238E27FC236}">
                  <a16:creationId xmlns:a16="http://schemas.microsoft.com/office/drawing/2014/main" id="{A4D759D4-3B8A-F624-8A24-54C5911EDCD9}"/>
                </a:ext>
              </a:extLst>
            </p:cNvPr>
            <p:cNvCxnSpPr>
              <a:cxnSpLocks/>
            </p:cNvCxnSpPr>
            <p:nvPr/>
          </p:nvCxnSpPr>
          <p:spPr>
            <a:xfrm>
              <a:off x="5676819" y="4597976"/>
              <a:ext cx="309961" cy="0"/>
            </a:xfrm>
            <a:prstGeom prst="straightConnector1">
              <a:avLst/>
            </a:prstGeom>
            <a:ln w="63500">
              <a:solidFill>
                <a:srgbClr val="F5ACB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Image 22">
            <a:extLst>
              <a:ext uri="{FF2B5EF4-FFF2-40B4-BE49-F238E27FC236}">
                <a16:creationId xmlns:a16="http://schemas.microsoft.com/office/drawing/2014/main" id="{33F24A8D-0D70-643D-4FBF-94FD582941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341" y="0"/>
            <a:ext cx="4858074" cy="638417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B3A4347-BCB5-7B50-7621-ADD2F63878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26082">
            <a:off x="8777351" y="-662654"/>
            <a:ext cx="34417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936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72D9C-657D-9C83-0B05-B01206F54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avec coin arrondi 1">
            <a:extLst>
              <a:ext uri="{FF2B5EF4-FFF2-40B4-BE49-F238E27FC236}">
                <a16:creationId xmlns:a16="http://schemas.microsoft.com/office/drawing/2014/main" id="{78E41A60-809D-E996-EE8D-9E8E29CA7538}"/>
              </a:ext>
            </a:extLst>
          </p:cNvPr>
          <p:cNvSpPr/>
          <p:nvPr/>
        </p:nvSpPr>
        <p:spPr>
          <a:xfrm flipV="1">
            <a:off x="378823" y="378823"/>
            <a:ext cx="11416936" cy="6152606"/>
          </a:xfrm>
          <a:prstGeom prst="round1Rect">
            <a:avLst>
              <a:gd name="adj" fmla="val 40021"/>
            </a:avLst>
          </a:prstGeom>
          <a:gradFill>
            <a:gsLst>
              <a:gs pos="0">
                <a:srgbClr val="FF5E6C"/>
              </a:gs>
              <a:gs pos="90000">
                <a:srgbClr val="5C5EA7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5E9ABA3-FB5C-D3F8-34DE-85487E18125B}"/>
              </a:ext>
            </a:extLst>
          </p:cNvPr>
          <p:cNvSpPr/>
          <p:nvPr/>
        </p:nvSpPr>
        <p:spPr>
          <a:xfrm>
            <a:off x="587248" y="5650762"/>
            <a:ext cx="10777728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120"/>
              </a:lnSpc>
            </a:pPr>
            <a:endParaRPr lang="en-US" sz="208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DB70983-4607-E306-5FD0-A21EF7E37CF1}"/>
              </a:ext>
            </a:extLst>
          </p:cNvPr>
          <p:cNvCxnSpPr>
            <a:cxnSpLocks/>
          </p:cNvCxnSpPr>
          <p:nvPr/>
        </p:nvCxnSpPr>
        <p:spPr>
          <a:xfrm>
            <a:off x="5694494" y="3711742"/>
            <a:ext cx="715793" cy="0"/>
          </a:xfrm>
          <a:prstGeom prst="line">
            <a:avLst/>
          </a:prstGeom>
          <a:ln w="101600">
            <a:solidFill>
              <a:srgbClr val="FFE793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8EF599A2-E632-26FF-1606-A331E0D8F6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3955" y="4259404"/>
            <a:ext cx="3076869" cy="1005643"/>
          </a:xfrm>
          <a:prstGeom prst="rect">
            <a:avLst/>
          </a:prstGeom>
        </p:spPr>
      </p:pic>
      <p:sp>
        <p:nvSpPr>
          <p:cNvPr id="8" name="Title 8">
            <a:extLst>
              <a:ext uri="{FF2B5EF4-FFF2-40B4-BE49-F238E27FC236}">
                <a16:creationId xmlns:a16="http://schemas.microsoft.com/office/drawing/2014/main" id="{5932F605-EA01-3112-0710-E409BBEE44E6}"/>
              </a:ext>
            </a:extLst>
          </p:cNvPr>
          <p:cNvSpPr txBox="1">
            <a:spLocks/>
          </p:cNvSpPr>
          <p:nvPr/>
        </p:nvSpPr>
        <p:spPr>
          <a:xfrm>
            <a:off x="396241" y="1556416"/>
            <a:ext cx="11399518" cy="1605335"/>
          </a:xfrm>
          <a:prstGeom prst="rect">
            <a:avLst/>
          </a:prstGeom>
        </p:spPr>
        <p:txBody>
          <a:bodyPr vert="horz" lIns="91440" tIns="45720" rIns="91440" bIns="360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11000" b="1" spc="300">
                <a:solidFill>
                  <a:schemeClr val="bg1"/>
                </a:solidFill>
              </a:rPr>
              <a:t>MERCI</a:t>
            </a:r>
            <a:endParaRPr lang="fr-FR" sz="11000" b="1" spc="30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3761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avec coin arrondi 1">
            <a:extLst>
              <a:ext uri="{FF2B5EF4-FFF2-40B4-BE49-F238E27FC236}">
                <a16:creationId xmlns:a16="http://schemas.microsoft.com/office/drawing/2014/main" id="{73AFA20B-D645-B651-30EF-81ED5ECED20C}"/>
              </a:ext>
            </a:extLst>
          </p:cNvPr>
          <p:cNvSpPr/>
          <p:nvPr/>
        </p:nvSpPr>
        <p:spPr>
          <a:xfrm flipV="1">
            <a:off x="378823" y="378823"/>
            <a:ext cx="11416936" cy="6152606"/>
          </a:xfrm>
          <a:prstGeom prst="round1Rect">
            <a:avLst>
              <a:gd name="adj" fmla="val 40021"/>
            </a:avLst>
          </a:prstGeom>
          <a:gradFill>
            <a:gsLst>
              <a:gs pos="0">
                <a:srgbClr val="FF5E6C"/>
              </a:gs>
              <a:gs pos="90000">
                <a:srgbClr val="5C5EA7"/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7AB7FBC-2042-813D-9220-CB798EAC278D}"/>
              </a:ext>
            </a:extLst>
          </p:cNvPr>
          <p:cNvSpPr/>
          <p:nvPr/>
        </p:nvSpPr>
        <p:spPr>
          <a:xfrm>
            <a:off x="587248" y="5650762"/>
            <a:ext cx="10777728" cy="396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120"/>
              </a:lnSpc>
            </a:pPr>
            <a:endParaRPr lang="en-US" sz="208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0BE39E48-698A-E0EF-11D6-D7A8BB0F350F}"/>
              </a:ext>
            </a:extLst>
          </p:cNvPr>
          <p:cNvSpPr txBox="1">
            <a:spLocks/>
          </p:cNvSpPr>
          <p:nvPr/>
        </p:nvSpPr>
        <p:spPr>
          <a:xfrm>
            <a:off x="396241" y="2434594"/>
            <a:ext cx="11399518" cy="2111283"/>
          </a:xfrm>
          <a:prstGeom prst="rect">
            <a:avLst/>
          </a:prstGeom>
        </p:spPr>
        <p:txBody>
          <a:bodyPr vert="horz" lIns="91440" tIns="45720" rIns="91440" bIns="3600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>
              <a:lnSpc>
                <a:spcPts val="7500"/>
              </a:lnSpc>
            </a:pPr>
            <a:r>
              <a:rPr lang="fr-FR" sz="8000" b="1" spc="300">
                <a:solidFill>
                  <a:schemeClr val="bg1"/>
                </a:solidFill>
              </a:rPr>
              <a:t>Questions/</a:t>
            </a:r>
            <a:br>
              <a:rPr lang="fr-FR" sz="8000" b="1" spc="300">
                <a:solidFill>
                  <a:schemeClr val="bg1"/>
                </a:solidFill>
              </a:rPr>
            </a:br>
            <a:r>
              <a:rPr lang="fr-FR" sz="8000" b="1" spc="300">
                <a:solidFill>
                  <a:schemeClr val="bg1"/>
                </a:solidFill>
              </a:rPr>
              <a:t>réponses</a:t>
            </a:r>
            <a:endParaRPr lang="fr-FR" sz="8000" b="1" spc="30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631B9B6C-3E68-C55A-9321-CF945ACC030F}"/>
              </a:ext>
            </a:extLst>
          </p:cNvPr>
          <p:cNvSpPr/>
          <p:nvPr/>
        </p:nvSpPr>
        <p:spPr>
          <a:xfrm>
            <a:off x="10226641" y="52170"/>
            <a:ext cx="1691039" cy="105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000" b="1">
                <a:solidFill>
                  <a:srgbClr val="FFE793"/>
                </a:solidFill>
                <a:latin typeface="Arial" panose="020B0604020202020204" pitchFamily="34" charset="0"/>
                <a:ea typeface="ui-sans-serif" pitchFamily="34" charset="-122"/>
                <a:cs typeface="Arial" panose="020B0604020202020204" pitchFamily="34" charset="0"/>
              </a:rPr>
              <a:t>10</a:t>
            </a:r>
            <a:endParaRPr lang="en-US" sz="10000" b="1">
              <a:solidFill>
                <a:srgbClr val="FFE7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64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38438FE-81BC-A730-F594-8DFB60FA9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>
            <a:extLst>
              <a:ext uri="{FF2B5EF4-FFF2-40B4-BE49-F238E27FC236}">
                <a16:creationId xmlns:a16="http://schemas.microsoft.com/office/drawing/2014/main" id="{1357A8DA-735F-9431-86C8-27D79F7DEFA5}"/>
              </a:ext>
            </a:extLst>
          </p:cNvPr>
          <p:cNvSpPr txBox="1">
            <a:spLocks/>
          </p:cNvSpPr>
          <p:nvPr/>
        </p:nvSpPr>
        <p:spPr>
          <a:xfrm>
            <a:off x="0" y="3190947"/>
            <a:ext cx="12192000" cy="7254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5400" b="1" spc="150">
                <a:solidFill>
                  <a:srgbClr val="2F3A48"/>
                </a:solidFill>
              </a:rPr>
              <a:t>COMMENT CALCULER </a:t>
            </a:r>
          </a:p>
          <a:p>
            <a:pPr algn="ctr"/>
            <a:r>
              <a:rPr lang="fr-FR" sz="5400" b="1" spc="150">
                <a:solidFill>
                  <a:srgbClr val="2F3A48"/>
                </a:solidFill>
              </a:rPr>
              <a:t>MES AIDES À L’EMPLOI 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DF5BB77-7F47-3847-6B69-EA25D1CDC6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5426939" y="5014030"/>
            <a:ext cx="12192000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38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17A14F8-72E4-67E3-4334-A032DDD25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CA3EBA9-45AC-C99F-4FF9-48CC31CBFB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3489" y="543216"/>
            <a:ext cx="9838511" cy="5771568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A9CE8F7-691F-3E8D-FE02-305857A40B9E}"/>
              </a:ext>
            </a:extLst>
          </p:cNvPr>
          <p:cNvCxnSpPr>
            <a:cxnSpLocks/>
          </p:cNvCxnSpPr>
          <p:nvPr/>
        </p:nvCxnSpPr>
        <p:spPr>
          <a:xfrm>
            <a:off x="435539" y="2825106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278C558B-1F2C-3513-30F9-115DCAE34335}"/>
              </a:ext>
            </a:extLst>
          </p:cNvPr>
          <p:cNvSpPr txBox="1">
            <a:spLocks/>
          </p:cNvSpPr>
          <p:nvPr/>
        </p:nvSpPr>
        <p:spPr>
          <a:xfrm>
            <a:off x="327366" y="857570"/>
            <a:ext cx="3429000" cy="171907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BE"/>
              <a:t>Compte entreprise: </a:t>
            </a:r>
          </a:p>
          <a:p>
            <a:r>
              <a:rPr lang="fr-BE"/>
              <a:t>écran d’accueil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242461-36F9-F481-3D0B-CCFCCC4148BE}"/>
              </a:ext>
            </a:extLst>
          </p:cNvPr>
          <p:cNvSpPr txBox="1">
            <a:spLocks/>
          </p:cNvSpPr>
          <p:nvPr/>
        </p:nvSpPr>
        <p:spPr>
          <a:xfrm>
            <a:off x="327366" y="3025258"/>
            <a:ext cx="2753458" cy="3410712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BE" sz="2200"/>
              <a:t>Cliquez sur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BE" sz="2200"/>
              <a:t>‘</a:t>
            </a:r>
            <a:r>
              <a:rPr lang="fr-BE" sz="2200" b="1" u="sng"/>
              <a:t>Calculer mes aides à l’emploi’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BE" sz="220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6BC6583-3D57-1CC2-CBCC-32F53B260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617868" y="1038687"/>
            <a:ext cx="7305887" cy="463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3656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43C9D4-498D-F117-E424-887F7138C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BCF90DD-E2E9-1112-A10F-587D3F5E0A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677" y="473943"/>
            <a:ext cx="9838511" cy="5771568"/>
          </a:xfrm>
          <a:prstGeom prst="rect">
            <a:avLst/>
          </a:prstGeom>
        </p:spPr>
      </p:pic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F4086B8E-6D03-A6BC-5A1F-60299359DF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11101" y="969516"/>
            <a:ext cx="7376696" cy="464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84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0C75357-A589-6126-A073-807A48529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EF821B6-2176-7FB4-966B-D281190D78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677" y="473943"/>
            <a:ext cx="9838511" cy="5771568"/>
          </a:xfrm>
          <a:prstGeom prst="rect">
            <a:avLst/>
          </a:prstGeom>
        </p:spPr>
      </p:pic>
      <p:pic>
        <p:nvPicPr>
          <p:cNvPr id="2" name="Espace réservé du contenu 4">
            <a:extLst>
              <a:ext uri="{FF2B5EF4-FFF2-40B4-BE49-F238E27FC236}">
                <a16:creationId xmlns:a16="http://schemas.microsoft.com/office/drawing/2014/main" id="{24D613B9-80A3-746E-0DA0-9BD4151E6D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43908" y="993957"/>
            <a:ext cx="7304184" cy="458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609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8462B98-FE4A-E463-7B1C-2D4C04C6B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C001363-2C7F-B2C5-B5D7-85E2279726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0884" y="749840"/>
            <a:ext cx="9838511" cy="5771568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88D9806-47E1-064D-B161-A35DE795D8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98" b="1298"/>
          <a:stretch/>
        </p:blipFill>
        <p:spPr>
          <a:xfrm>
            <a:off x="3256570" y="1026905"/>
            <a:ext cx="5921230" cy="448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83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E8946A-D16C-DC1F-6393-66B8B964F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>
            <a:extLst>
              <a:ext uri="{FF2B5EF4-FFF2-40B4-BE49-F238E27FC236}">
                <a16:creationId xmlns:a16="http://schemas.microsoft.com/office/drawing/2014/main" id="{C1C5FE49-84CC-1AF5-7129-E93D1CC7C410}"/>
              </a:ext>
            </a:extLst>
          </p:cNvPr>
          <p:cNvSpPr txBox="1">
            <a:spLocks/>
          </p:cNvSpPr>
          <p:nvPr/>
        </p:nvSpPr>
        <p:spPr>
          <a:xfrm>
            <a:off x="-261257" y="3631818"/>
            <a:ext cx="12192000" cy="72548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5400" b="1" spc="150">
                <a:solidFill>
                  <a:srgbClr val="2F3A48"/>
                </a:solidFill>
              </a:rPr>
              <a:t>COMMENT INTRODUIRE </a:t>
            </a:r>
          </a:p>
          <a:p>
            <a:pPr algn="ctr"/>
            <a:r>
              <a:rPr lang="fr-FR" sz="5400" b="1" spc="150">
                <a:solidFill>
                  <a:srgbClr val="2F3A48"/>
                </a:solidFill>
              </a:rPr>
              <a:t>MA DEMANDE DANS </a:t>
            </a:r>
          </a:p>
          <a:p>
            <a:pPr algn="ctr"/>
            <a:r>
              <a:rPr lang="fr-FR" sz="5400" b="1" spc="150">
                <a:solidFill>
                  <a:srgbClr val="2F3A48"/>
                </a:solidFill>
              </a:rPr>
              <a:t>LA PLATEFORME?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D8552DB-AB23-7313-9A74-FA57B3EC61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5426939" y="5014030"/>
            <a:ext cx="12192000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5119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859F1F1-5CA2-3E1C-800C-1CA71AF3A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9E1B954-2DC4-73E7-6587-1F53AD1336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3489" y="543216"/>
            <a:ext cx="9838511" cy="5771568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580FB47-449F-006F-B2BE-277DF0A78E6A}"/>
              </a:ext>
            </a:extLst>
          </p:cNvPr>
          <p:cNvCxnSpPr>
            <a:cxnSpLocks/>
          </p:cNvCxnSpPr>
          <p:nvPr/>
        </p:nvCxnSpPr>
        <p:spPr>
          <a:xfrm>
            <a:off x="435539" y="2825106"/>
            <a:ext cx="1224366" cy="0"/>
          </a:xfrm>
          <a:prstGeom prst="line">
            <a:avLst/>
          </a:prstGeom>
          <a:ln w="101600">
            <a:solidFill>
              <a:schemeClr val="accent4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00346270-031D-7FBE-D1E2-741F990D6A65}"/>
              </a:ext>
            </a:extLst>
          </p:cNvPr>
          <p:cNvSpPr txBox="1">
            <a:spLocks/>
          </p:cNvSpPr>
          <p:nvPr/>
        </p:nvSpPr>
        <p:spPr>
          <a:xfrm>
            <a:off x="327366" y="857570"/>
            <a:ext cx="3429000" cy="171907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fr-BE"/>
              <a:t>Accès via votre compte entreprise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E4F5BF9-F1A9-158F-936C-D84F15BD8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3667369" y="1029521"/>
            <a:ext cx="7217838" cy="458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9701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A0ED2E1-36CA-19AA-BA02-FBE68D000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3E08CDC-7462-789C-D065-460A583A82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677" y="473943"/>
            <a:ext cx="9838511" cy="5771568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A039420-8E32-BF82-9ED7-72E9C34DC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2440069" y="981600"/>
            <a:ext cx="7331891" cy="4660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520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3EBDFEC-3A75-633D-DF58-BB376ABCD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FEAA78C-6E37-0A57-DFC1-5834F19DD0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677" y="473943"/>
            <a:ext cx="9838511" cy="5771568"/>
          </a:xfrm>
          <a:prstGeom prst="rect">
            <a:avLst/>
          </a:prstGeom>
        </p:spPr>
      </p:pic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CB9C2F7D-91E1-6A4B-F953-D50EBC601A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410" r="9410"/>
          <a:stretch/>
        </p:blipFill>
        <p:spPr>
          <a:xfrm>
            <a:off x="3022779" y="1031547"/>
            <a:ext cx="5955599" cy="4662012"/>
          </a:xfrm>
          <a:prstGeom prst="rect">
            <a:avLst/>
          </a:prstGeom>
        </p:spPr>
      </p:pic>
      <p:sp>
        <p:nvSpPr>
          <p:cNvPr id="2" name="Flèche vers la droite 1">
            <a:extLst>
              <a:ext uri="{FF2B5EF4-FFF2-40B4-BE49-F238E27FC236}">
                <a16:creationId xmlns:a16="http://schemas.microsoft.com/office/drawing/2014/main" id="{E09869A4-B34D-8E13-A403-70FA4211DEFC}"/>
              </a:ext>
            </a:extLst>
          </p:cNvPr>
          <p:cNvSpPr/>
          <p:nvPr/>
        </p:nvSpPr>
        <p:spPr>
          <a:xfrm rot="17975691">
            <a:off x="5698541" y="1598143"/>
            <a:ext cx="256032" cy="267233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0933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525DA48-2832-FB26-08A6-3932AAFA5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DAE8ECD-D21C-E8AD-7925-03A4E96D9E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677" y="473943"/>
            <a:ext cx="9838511" cy="5771568"/>
          </a:xfrm>
          <a:prstGeom prst="rect">
            <a:avLst/>
          </a:prstGeom>
        </p:spPr>
      </p:pic>
      <p:pic>
        <p:nvPicPr>
          <p:cNvPr id="14" name="Espace réservé du contenu 4">
            <a:extLst>
              <a:ext uri="{FF2B5EF4-FFF2-40B4-BE49-F238E27FC236}">
                <a16:creationId xmlns:a16="http://schemas.microsoft.com/office/drawing/2014/main" id="{7AE520A8-1581-E47F-7962-A5D0CB0D83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18169" y="981267"/>
            <a:ext cx="7321254" cy="4636795"/>
          </a:xfrm>
          <a:prstGeom prst="rect">
            <a:avLst/>
          </a:prstGeom>
        </p:spPr>
      </p:pic>
      <p:sp>
        <p:nvSpPr>
          <p:cNvPr id="17" name="Flèche vers la droite 16">
            <a:extLst>
              <a:ext uri="{FF2B5EF4-FFF2-40B4-BE49-F238E27FC236}">
                <a16:creationId xmlns:a16="http://schemas.microsoft.com/office/drawing/2014/main" id="{86E05A7D-5AD5-D779-8D4F-9F32559FCAA9}"/>
              </a:ext>
            </a:extLst>
          </p:cNvPr>
          <p:cNvSpPr/>
          <p:nvPr/>
        </p:nvSpPr>
        <p:spPr>
          <a:xfrm rot="2604259">
            <a:off x="8175927" y="1959651"/>
            <a:ext cx="256032" cy="267233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338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2601A83-F7FF-D869-0D93-3F276E247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D2FE97B-C800-5562-4E93-F25B79AC17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677" y="473943"/>
            <a:ext cx="9838511" cy="5771568"/>
          </a:xfrm>
          <a:prstGeom prst="rect">
            <a:avLst/>
          </a:prstGeom>
        </p:spPr>
      </p:pic>
      <p:pic>
        <p:nvPicPr>
          <p:cNvPr id="2" name="Espace réservé du contenu 4">
            <a:extLst>
              <a:ext uri="{FF2B5EF4-FFF2-40B4-BE49-F238E27FC236}">
                <a16:creationId xmlns:a16="http://schemas.microsoft.com/office/drawing/2014/main" id="{206C53D0-3B65-4246-8FD6-E5D551958B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87359" y="979791"/>
            <a:ext cx="7217282" cy="454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11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F28FFBE-FCCC-707B-1477-AC1B77A4F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CAAA5AC-8A21-4F8E-5CBB-6280F74E6D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677" y="473943"/>
            <a:ext cx="9838511" cy="5771568"/>
          </a:xfrm>
          <a:prstGeom prst="rect">
            <a:avLst/>
          </a:prstGeom>
        </p:spPr>
      </p:pic>
      <p:pic>
        <p:nvPicPr>
          <p:cNvPr id="3" name="Espace réservé du contenu 4">
            <a:extLst>
              <a:ext uri="{FF2B5EF4-FFF2-40B4-BE49-F238E27FC236}">
                <a16:creationId xmlns:a16="http://schemas.microsoft.com/office/drawing/2014/main" id="{C64FED94-C9F9-4819-C0B2-7E7DE09FC0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46" r="6346"/>
          <a:stretch/>
        </p:blipFill>
        <p:spPr>
          <a:xfrm>
            <a:off x="2907302" y="985943"/>
            <a:ext cx="6377396" cy="4601366"/>
          </a:xfrm>
          <a:prstGeom prst="rect">
            <a:avLst/>
          </a:prstGeom>
        </p:spPr>
      </p:pic>
      <p:sp>
        <p:nvSpPr>
          <p:cNvPr id="13" name="Flèche vers la droite 12">
            <a:extLst>
              <a:ext uri="{FF2B5EF4-FFF2-40B4-BE49-F238E27FC236}">
                <a16:creationId xmlns:a16="http://schemas.microsoft.com/office/drawing/2014/main" id="{850E8D67-9283-8BBE-0103-90C955C0930A}"/>
              </a:ext>
            </a:extLst>
          </p:cNvPr>
          <p:cNvSpPr/>
          <p:nvPr/>
        </p:nvSpPr>
        <p:spPr>
          <a:xfrm rot="10037449">
            <a:off x="9002406" y="1731051"/>
            <a:ext cx="256032" cy="267233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754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101F73E-99A5-8F3D-F4E7-6D222837F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E2C68677-49F9-11DA-44D4-7C0F70170B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677" y="473943"/>
            <a:ext cx="9838511" cy="5771568"/>
          </a:xfrm>
          <a:prstGeom prst="rect">
            <a:avLst/>
          </a:prstGeom>
        </p:spPr>
      </p:pic>
      <p:pic>
        <p:nvPicPr>
          <p:cNvPr id="2" name="Espace réservé du contenu 4">
            <a:extLst>
              <a:ext uri="{FF2B5EF4-FFF2-40B4-BE49-F238E27FC236}">
                <a16:creationId xmlns:a16="http://schemas.microsoft.com/office/drawing/2014/main" id="{2A39C1E5-2260-C863-3B43-59FA783D16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67" t="2414" r="-2964" b="-2616"/>
          <a:stretch>
            <a:fillRect/>
          </a:stretch>
        </p:blipFill>
        <p:spPr>
          <a:xfrm>
            <a:off x="1645920" y="262465"/>
            <a:ext cx="6946157" cy="6821840"/>
          </a:xfrm>
          <a:prstGeom prst="rect">
            <a:avLst/>
          </a:prstGeom>
        </p:spPr>
      </p:pic>
      <p:sp>
        <p:nvSpPr>
          <p:cNvPr id="8" name="Flèche vers la droite 7">
            <a:extLst>
              <a:ext uri="{FF2B5EF4-FFF2-40B4-BE49-F238E27FC236}">
                <a16:creationId xmlns:a16="http://schemas.microsoft.com/office/drawing/2014/main" id="{9768961F-A3A5-1AA1-4A07-C4270C69A0E3}"/>
              </a:ext>
            </a:extLst>
          </p:cNvPr>
          <p:cNvSpPr/>
          <p:nvPr/>
        </p:nvSpPr>
        <p:spPr>
          <a:xfrm rot="5400000">
            <a:off x="3979088" y="5128252"/>
            <a:ext cx="495478" cy="267233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1391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5684F6F-CD64-936E-1A95-435522A7E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3633B14-BC0D-FA41-3BB6-3E9DB46B93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677" y="473943"/>
            <a:ext cx="9838511" cy="5771568"/>
          </a:xfrm>
          <a:prstGeom prst="rect">
            <a:avLst/>
          </a:prstGeom>
        </p:spPr>
      </p:pic>
      <p:pic>
        <p:nvPicPr>
          <p:cNvPr id="3" name="Espace réservé du contenu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CEF21A4-8A21-A1AB-38C7-5AF9C8D48D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865" y="978734"/>
            <a:ext cx="4952270" cy="4616377"/>
          </a:xfrm>
          <a:prstGeom prst="rect">
            <a:avLst/>
          </a:prstGeom>
        </p:spPr>
      </p:pic>
      <p:sp>
        <p:nvSpPr>
          <p:cNvPr id="4" name="Flèche vers la droite 3">
            <a:extLst>
              <a:ext uri="{FF2B5EF4-FFF2-40B4-BE49-F238E27FC236}">
                <a16:creationId xmlns:a16="http://schemas.microsoft.com/office/drawing/2014/main" id="{11F76237-CDAF-2C7F-9F98-7C586269D89D}"/>
              </a:ext>
            </a:extLst>
          </p:cNvPr>
          <p:cNvSpPr/>
          <p:nvPr/>
        </p:nvSpPr>
        <p:spPr>
          <a:xfrm rot="10037449">
            <a:off x="8213004" y="5132783"/>
            <a:ext cx="256032" cy="267233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500"/>
              </a:spcBef>
              <a:spcAft>
                <a:spcPts val="200"/>
              </a:spcAft>
            </a:pPr>
            <a:endParaRPr lang="fr-FR" err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2235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02D2194-B2FF-3516-D57A-97CEB4A55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4D26D5E-9327-6729-6E95-02593B912D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8677" y="473943"/>
            <a:ext cx="9838511" cy="5771568"/>
          </a:xfrm>
          <a:prstGeom prst="rect">
            <a:avLst/>
          </a:prstGeom>
        </p:spPr>
      </p:pic>
      <p:pic>
        <p:nvPicPr>
          <p:cNvPr id="2" name="Espace réservé du contenu 4">
            <a:extLst>
              <a:ext uri="{FF2B5EF4-FFF2-40B4-BE49-F238E27FC236}">
                <a16:creationId xmlns:a16="http://schemas.microsoft.com/office/drawing/2014/main" id="{6CA38894-6FE4-1CDC-5280-79F9DE7440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810" r="13810"/>
          <a:stretch/>
        </p:blipFill>
        <p:spPr>
          <a:xfrm>
            <a:off x="2663335" y="1034557"/>
            <a:ext cx="5305471" cy="463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281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Le Forem">
  <a:themeElements>
    <a:clrScheme name="FOREM 2022">
      <a:dk1>
        <a:srgbClr val="000000"/>
      </a:dk1>
      <a:lt1>
        <a:srgbClr val="FFFFFF"/>
      </a:lt1>
      <a:dk2>
        <a:srgbClr val="2D3A48"/>
      </a:dk2>
      <a:lt2>
        <a:srgbClr val="E1E3E8"/>
      </a:lt2>
      <a:accent1>
        <a:srgbClr val="2E3A48"/>
      </a:accent1>
      <a:accent2>
        <a:srgbClr val="FFD8D8"/>
      </a:accent2>
      <a:accent3>
        <a:srgbClr val="FF5E6C"/>
      </a:accent3>
      <a:accent4>
        <a:srgbClr val="5C5EA7"/>
      </a:accent4>
      <a:accent5>
        <a:srgbClr val="FFCB20"/>
      </a:accent5>
      <a:accent6>
        <a:srgbClr val="00939B"/>
      </a:accent6>
      <a:hlink>
        <a:srgbClr val="FE5D6C"/>
      </a:hlink>
      <a:folHlink>
        <a:srgbClr val="5B5FA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spcBef>
            <a:spcPts val="500"/>
          </a:spcBef>
          <a:spcAft>
            <a:spcPts val="200"/>
          </a:spcAft>
          <a:defRPr dirty="0" err="1" smtClean="0">
            <a:solidFill>
              <a:schemeClr val="accent4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4"/>
          </a:solidFill>
          <a:tailEnd type="non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spcBef>
            <a:spcPts val="1200"/>
          </a:spcBef>
          <a:defRPr sz="1600" dirty="0" err="1" smtClean="0">
            <a:solidFill>
              <a:schemeClr val="accent4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1" id="{C184F21C-4573-4AD0-8C90-74051445844C}" vid="{7DE0A0A5-0FC0-4E2C-91EC-CDB3B29CB86B}"/>
    </a:ext>
  </a:extLst>
</a:theme>
</file>

<file path=ppt/theme/theme2.xml><?xml version="1.0" encoding="utf-8"?>
<a:theme xmlns:a="http://schemas.openxmlformats.org/drawingml/2006/main" name="Visuels">
  <a:themeElements>
    <a:clrScheme name="FOREM 2022">
      <a:dk1>
        <a:srgbClr val="000000"/>
      </a:dk1>
      <a:lt1>
        <a:srgbClr val="FFFFFF"/>
      </a:lt1>
      <a:dk2>
        <a:srgbClr val="2D3A48"/>
      </a:dk2>
      <a:lt2>
        <a:srgbClr val="E1E3E8"/>
      </a:lt2>
      <a:accent1>
        <a:srgbClr val="2E3A48"/>
      </a:accent1>
      <a:accent2>
        <a:srgbClr val="FFD8D8"/>
      </a:accent2>
      <a:accent3>
        <a:srgbClr val="FF5E6C"/>
      </a:accent3>
      <a:accent4>
        <a:srgbClr val="5C5EA7"/>
      </a:accent4>
      <a:accent5>
        <a:srgbClr val="FFCB20"/>
      </a:accent5>
      <a:accent6>
        <a:srgbClr val="00939B"/>
      </a:accent6>
      <a:hlink>
        <a:srgbClr val="FE5D6C"/>
      </a:hlink>
      <a:folHlink>
        <a:srgbClr val="5B5FA7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16F30"/>
        </a:solidFill>
        <a:ln>
          <a:noFill/>
        </a:ln>
      </a:spPr>
      <a:bodyPr rtlCol="0" anchor="ctr"/>
      <a:lstStyle>
        <a:defPPr algn="ctr">
          <a:spcBef>
            <a:spcPts val="500"/>
          </a:spcBef>
          <a:spcAft>
            <a:spcPts val="200"/>
          </a:spcAft>
          <a:defRPr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spcBef>
            <a:spcPts val="1200"/>
          </a:spcBef>
          <a:defRPr sz="1600" dirty="0" err="1" smtClean="0">
            <a:solidFill>
              <a:schemeClr val="accent4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1" id="{C184F21C-4573-4AD0-8C90-74051445844C}" vid="{4049AE1A-F444-4B9F-9807-D6D84C7862D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892405-10d2-4ea7-90aa-9197adbdfde3" xsi:nil="true"/>
    <lcf76f155ced4ddcb4097134ff3c332f xmlns="556b0ff0-44e7-4e9e-8a9f-5c2ed0b4ccc5">
      <Terms xmlns="http://schemas.microsoft.com/office/infopath/2007/PartnerControls"/>
    </lcf76f155ced4ddcb4097134ff3c332f>
    <_Flow_SignoffStatus xmlns="556b0ff0-44e7-4e9e-8a9f-5c2ed0b4ccc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E282824894C44187689E17620F2FE2" ma:contentTypeVersion="18" ma:contentTypeDescription="Crée un document." ma:contentTypeScope="" ma:versionID="ba0189a743aca596d260f184862551eb">
  <xsd:schema xmlns:xsd="http://www.w3.org/2001/XMLSchema" xmlns:xs="http://www.w3.org/2001/XMLSchema" xmlns:p="http://schemas.microsoft.com/office/2006/metadata/properties" xmlns:ns2="556b0ff0-44e7-4e9e-8a9f-5c2ed0b4ccc5" xmlns:ns3="de892405-10d2-4ea7-90aa-9197adbdfde3" targetNamespace="http://schemas.microsoft.com/office/2006/metadata/properties" ma:root="true" ma:fieldsID="690f98972cd02f196b341e950c4a4e69" ns2:_="" ns3:_="">
    <xsd:import namespace="556b0ff0-44e7-4e9e-8a9f-5c2ed0b4ccc5"/>
    <xsd:import namespace="de892405-10d2-4ea7-90aa-9197adbdfd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6b0ff0-44e7-4e9e-8a9f-5c2ed0b4cc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3c061feb-94c6-4566-9c2a-bd3f58ed9c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2" nillable="true" ma:displayName="État de validation" ma:internalName="_x00c9_tat_x0020_de_x0020_validation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892405-10d2-4ea7-90aa-9197adbdfde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001e3a9-4ce4-4215-804b-56e7f22a1fa6}" ma:internalName="TaxCatchAll" ma:showField="CatchAllData" ma:web="de892405-10d2-4ea7-90aa-9197adbdfd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742F35-6A0F-499B-AC71-EFF06C5B731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A086D3-8CF9-43BF-823B-982EF864D4B6}">
  <ds:schemaRefs>
    <ds:schemaRef ds:uri="48e1ced7-ebfe-4a26-a423-8f45b5bb3a24"/>
    <ds:schemaRef ds:uri="556b0ff0-44e7-4e9e-8a9f-5c2ed0b4ccc5"/>
    <ds:schemaRef ds:uri="6efb6875-e7e4-458b-9a55-c4955ca8c6e3"/>
    <ds:schemaRef ds:uri="de892405-10d2-4ea7-90aa-9197adbdfde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5B10922-437C-4DA2-926C-FE497B7E97C7}">
  <ds:schemaRefs>
    <ds:schemaRef ds:uri="556b0ff0-44e7-4e9e-8a9f-5c2ed0b4ccc5"/>
    <ds:schemaRef ds:uri="de892405-10d2-4ea7-90aa-9197adbdfd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 Forem</Template>
  <TotalTime>0</TotalTime>
  <Words>1868</Words>
  <Application>Microsoft Office PowerPoint</Application>
  <PresentationFormat>Grand écran</PresentationFormat>
  <Paragraphs>332</Paragraphs>
  <Slides>44</Slides>
  <Notes>40</Notes>
  <HiddenSlides>17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44</vt:i4>
      </vt:variant>
    </vt:vector>
  </HeadingPairs>
  <TitlesOfParts>
    <vt:vector size="52" baseType="lpstr">
      <vt:lpstr>Aptos</vt:lpstr>
      <vt:lpstr>Aptos Display</vt:lpstr>
      <vt:lpstr>Arial</vt:lpstr>
      <vt:lpstr>Calibri</vt:lpstr>
      <vt:lpstr>Segoe UI</vt:lpstr>
      <vt:lpstr>System Font Regular</vt:lpstr>
      <vt:lpstr>Thème Le Forem</vt:lpstr>
      <vt:lpstr>Visuels</vt:lpstr>
      <vt:lpstr>Présentation PowerPoint</vt:lpstr>
      <vt:lpstr>Présentation PowerPoint</vt:lpstr>
      <vt:lpstr>Présentation PowerPoint</vt:lpstr>
      <vt:lpstr>Présentation PowerPoint</vt:lpstr>
      <vt:lpstr>LE CONSEILLER  AUX ENTREPRISES…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CONSULTATION DE L’ÉLIGIBILITÉ</vt:lpstr>
      <vt:lpstr>CRÉEZ VOTRE COMPTE EN LIGNE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BAUDSON Melodie</dc:creator>
  <cp:lastModifiedBy>CARTON Geoffrey</cp:lastModifiedBy>
  <cp:revision>2</cp:revision>
  <cp:lastPrinted>2026-05-27T06:47:38Z</cp:lastPrinted>
  <dcterms:created xsi:type="dcterms:W3CDTF">2026-04-22T10:52:14Z</dcterms:created>
  <dcterms:modified xsi:type="dcterms:W3CDTF">2026-10-05T06:55:43Z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0x0101002DE282824894C44187689E17620F2FE2</vt:lpwstr>
  </property>
  <property fmtid="{D5CDD505-2E9C-101B-9397-08002B2CF9AE}" pid="3" name="MediaServiceImageTags">
    <vt:lpwstr/>
  </property>
</Properties>
</file>